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2" r:id="rId2"/>
    <p:sldId id="263" r:id="rId3"/>
    <p:sldId id="264" r:id="rId4"/>
    <p:sldId id="265" r:id="rId5"/>
    <p:sldId id="266" r:id="rId6"/>
    <p:sldId id="269" r:id="rId7"/>
    <p:sldId id="267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68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Finger Paint" panose="020B0604020202020204" charset="0"/>
      <p:regular r:id="rId21"/>
    </p:embeddedFont>
    <p:embeddedFont>
      <p:font typeface="Marykate" panose="020B0604020202020204" charset="0"/>
      <p:regular r:id="rId22"/>
    </p:embeddedFont>
    <p:embeddedFont>
      <p:font typeface="More Sugar" panose="020B0604020202020204" charset="0"/>
      <p:regular r:id="rId23"/>
    </p:embeddedFont>
    <p:embeddedFont>
      <p:font typeface="Sniglet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29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50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34" Type="http://schemas.openxmlformats.org/officeDocument/2006/relationships/image" Target="../media/image58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1.svg"/><Relationship Id="rId32" Type="http://schemas.openxmlformats.org/officeDocument/2006/relationships/image" Target="../media/image5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0.png"/><Relationship Id="rId28" Type="http://schemas.openxmlformats.org/officeDocument/2006/relationships/image" Target="../media/image52.svg"/><Relationship Id="rId36" Type="http://schemas.openxmlformats.org/officeDocument/2006/relationships/image" Target="../media/image60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55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3.svg"/><Relationship Id="rId27" Type="http://schemas.openxmlformats.org/officeDocument/2006/relationships/image" Target="../media/image51.png"/><Relationship Id="rId30" Type="http://schemas.openxmlformats.org/officeDocument/2006/relationships/image" Target="../media/image54.svg"/><Relationship Id="rId35" Type="http://schemas.openxmlformats.org/officeDocument/2006/relationships/image" Target="../media/image59.svg"/><Relationship Id="rId8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50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34" Type="http://schemas.openxmlformats.org/officeDocument/2006/relationships/image" Target="../media/image58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1.svg"/><Relationship Id="rId32" Type="http://schemas.openxmlformats.org/officeDocument/2006/relationships/image" Target="../media/image5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0.png"/><Relationship Id="rId28" Type="http://schemas.openxmlformats.org/officeDocument/2006/relationships/image" Target="../media/image52.svg"/><Relationship Id="rId36" Type="http://schemas.openxmlformats.org/officeDocument/2006/relationships/image" Target="../media/image60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55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3.svg"/><Relationship Id="rId27" Type="http://schemas.openxmlformats.org/officeDocument/2006/relationships/image" Target="../media/image51.png"/><Relationship Id="rId30" Type="http://schemas.openxmlformats.org/officeDocument/2006/relationships/image" Target="../media/image54.svg"/><Relationship Id="rId35" Type="http://schemas.openxmlformats.org/officeDocument/2006/relationships/image" Target="../media/image59.svg"/><Relationship Id="rId8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50.svg"/><Relationship Id="rId39" Type="http://schemas.openxmlformats.org/officeDocument/2006/relationships/image" Target="../media/image48.svg"/><Relationship Id="rId21" Type="http://schemas.openxmlformats.org/officeDocument/2006/relationships/image" Target="../media/image22.png"/><Relationship Id="rId34" Type="http://schemas.openxmlformats.org/officeDocument/2006/relationships/image" Target="../media/image58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53.png"/><Relationship Id="rId41" Type="http://schemas.openxmlformats.org/officeDocument/2006/relationships/image" Target="../media/image6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1.svg"/><Relationship Id="rId32" Type="http://schemas.openxmlformats.org/officeDocument/2006/relationships/image" Target="../media/image56.png"/><Relationship Id="rId37" Type="http://schemas.openxmlformats.org/officeDocument/2006/relationships/image" Target="../media/image46.png"/><Relationship Id="rId40" Type="http://schemas.openxmlformats.org/officeDocument/2006/relationships/image" Target="../media/image6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0.png"/><Relationship Id="rId28" Type="http://schemas.openxmlformats.org/officeDocument/2006/relationships/image" Target="../media/image52.svg"/><Relationship Id="rId36" Type="http://schemas.openxmlformats.org/officeDocument/2006/relationships/image" Target="../media/image60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55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3.svg"/><Relationship Id="rId27" Type="http://schemas.openxmlformats.org/officeDocument/2006/relationships/image" Target="../media/image51.png"/><Relationship Id="rId30" Type="http://schemas.openxmlformats.org/officeDocument/2006/relationships/image" Target="../media/image54.svg"/><Relationship Id="rId35" Type="http://schemas.openxmlformats.org/officeDocument/2006/relationships/image" Target="../media/image59.svg"/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38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61.png"/><Relationship Id="rId39" Type="http://schemas.openxmlformats.org/officeDocument/2006/relationships/image" Target="../media/image58.png"/><Relationship Id="rId21" Type="http://schemas.openxmlformats.org/officeDocument/2006/relationships/image" Target="../media/image22.png"/><Relationship Id="rId34" Type="http://schemas.openxmlformats.org/officeDocument/2006/relationships/image" Target="../media/image53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6" Type="http://schemas.openxmlformats.org/officeDocument/2006/relationships/image" Target="../media/image17.svg"/><Relationship Id="rId20" Type="http://schemas.openxmlformats.org/officeDocument/2006/relationships/image" Target="../media/image29.svg"/><Relationship Id="rId29" Type="http://schemas.openxmlformats.org/officeDocument/2006/relationships/image" Target="../media/image21.svg"/><Relationship Id="rId41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24" Type="http://schemas.openxmlformats.org/officeDocument/2006/relationships/image" Target="../media/image47.png"/><Relationship Id="rId32" Type="http://schemas.openxmlformats.org/officeDocument/2006/relationships/image" Target="../media/image51.png"/><Relationship Id="rId37" Type="http://schemas.openxmlformats.org/officeDocument/2006/relationships/image" Target="../media/image56.png"/><Relationship Id="rId40" Type="http://schemas.openxmlformats.org/officeDocument/2006/relationships/image" Target="../media/image59.sv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46.png"/><Relationship Id="rId28" Type="http://schemas.openxmlformats.org/officeDocument/2006/relationships/image" Target="../media/image20.png"/><Relationship Id="rId36" Type="http://schemas.openxmlformats.org/officeDocument/2006/relationships/image" Target="../media/image55.png"/><Relationship Id="rId10" Type="http://schemas.openxmlformats.org/officeDocument/2006/relationships/image" Target="../media/image11.svg"/><Relationship Id="rId19" Type="http://schemas.openxmlformats.org/officeDocument/2006/relationships/image" Target="../media/image28.png"/><Relationship Id="rId31" Type="http://schemas.openxmlformats.org/officeDocument/2006/relationships/image" Target="../media/image50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62.svg"/><Relationship Id="rId30" Type="http://schemas.openxmlformats.org/officeDocument/2006/relationships/image" Target="../media/image49.png"/><Relationship Id="rId35" Type="http://schemas.openxmlformats.org/officeDocument/2006/relationships/image" Target="../media/image54.svg"/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48.svg"/><Relationship Id="rId33" Type="http://schemas.openxmlformats.org/officeDocument/2006/relationships/image" Target="../media/image52.svg"/><Relationship Id="rId38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61.png"/><Relationship Id="rId39" Type="http://schemas.openxmlformats.org/officeDocument/2006/relationships/image" Target="../media/image58.png"/><Relationship Id="rId21" Type="http://schemas.openxmlformats.org/officeDocument/2006/relationships/image" Target="../media/image22.png"/><Relationship Id="rId34" Type="http://schemas.openxmlformats.org/officeDocument/2006/relationships/image" Target="../media/image53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6" Type="http://schemas.openxmlformats.org/officeDocument/2006/relationships/image" Target="../media/image17.svg"/><Relationship Id="rId20" Type="http://schemas.openxmlformats.org/officeDocument/2006/relationships/image" Target="../media/image29.svg"/><Relationship Id="rId29" Type="http://schemas.openxmlformats.org/officeDocument/2006/relationships/image" Target="../media/image21.svg"/><Relationship Id="rId41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24" Type="http://schemas.openxmlformats.org/officeDocument/2006/relationships/image" Target="../media/image47.png"/><Relationship Id="rId32" Type="http://schemas.openxmlformats.org/officeDocument/2006/relationships/image" Target="../media/image51.png"/><Relationship Id="rId37" Type="http://schemas.openxmlformats.org/officeDocument/2006/relationships/image" Target="../media/image56.png"/><Relationship Id="rId40" Type="http://schemas.openxmlformats.org/officeDocument/2006/relationships/image" Target="../media/image59.sv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46.png"/><Relationship Id="rId28" Type="http://schemas.openxmlformats.org/officeDocument/2006/relationships/image" Target="../media/image20.png"/><Relationship Id="rId36" Type="http://schemas.openxmlformats.org/officeDocument/2006/relationships/image" Target="../media/image55.png"/><Relationship Id="rId10" Type="http://schemas.openxmlformats.org/officeDocument/2006/relationships/image" Target="../media/image11.svg"/><Relationship Id="rId19" Type="http://schemas.openxmlformats.org/officeDocument/2006/relationships/image" Target="../media/image28.png"/><Relationship Id="rId31" Type="http://schemas.openxmlformats.org/officeDocument/2006/relationships/image" Target="../media/image50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62.svg"/><Relationship Id="rId30" Type="http://schemas.openxmlformats.org/officeDocument/2006/relationships/image" Target="../media/image49.png"/><Relationship Id="rId35" Type="http://schemas.openxmlformats.org/officeDocument/2006/relationships/image" Target="../media/image54.svg"/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48.svg"/><Relationship Id="rId33" Type="http://schemas.openxmlformats.org/officeDocument/2006/relationships/image" Target="../media/image52.svg"/><Relationship Id="rId38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5.svg"/><Relationship Id="rId3" Type="http://schemas.openxmlformats.org/officeDocument/2006/relationships/image" Target="../media/image4.png"/><Relationship Id="rId21" Type="http://schemas.openxmlformats.org/officeDocument/2006/relationships/image" Target="../media/image20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4.png"/><Relationship Id="rId33" Type="http://schemas.openxmlformats.org/officeDocument/2006/relationships/image" Target="../media/image34.png"/><Relationship Id="rId2" Type="http://schemas.openxmlformats.org/officeDocument/2006/relationships/image" Target="../media/image1.jpeg"/><Relationship Id="rId16" Type="http://schemas.openxmlformats.org/officeDocument/2006/relationships/image" Target="../media/image17.svg"/><Relationship Id="rId20" Type="http://schemas.openxmlformats.org/officeDocument/2006/relationships/image" Target="../media/image29.sv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24" Type="http://schemas.openxmlformats.org/officeDocument/2006/relationships/image" Target="../media/image23.svg"/><Relationship Id="rId32" Type="http://schemas.openxmlformats.org/officeDocument/2006/relationships/image" Target="../media/image33.sv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11.svg"/><Relationship Id="rId19" Type="http://schemas.openxmlformats.org/officeDocument/2006/relationships/image" Target="../media/image28.png"/><Relationship Id="rId31" Type="http://schemas.openxmlformats.org/officeDocument/2006/relationships/image" Target="../media/image32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31.png"/><Relationship Id="rId8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5.svg"/><Relationship Id="rId39" Type="http://schemas.openxmlformats.org/officeDocument/2006/relationships/image" Target="../media/image45.svg"/><Relationship Id="rId21" Type="http://schemas.openxmlformats.org/officeDocument/2006/relationships/image" Target="../media/image20.png"/><Relationship Id="rId34" Type="http://schemas.openxmlformats.org/officeDocument/2006/relationships/image" Target="../media/image40.png"/><Relationship Id="rId42" Type="http://schemas.openxmlformats.org/officeDocument/2006/relationships/image" Target="../media/image3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6" Type="http://schemas.openxmlformats.org/officeDocument/2006/relationships/image" Target="../media/image17.sv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24" Type="http://schemas.openxmlformats.org/officeDocument/2006/relationships/image" Target="../media/image23.svg"/><Relationship Id="rId32" Type="http://schemas.openxmlformats.org/officeDocument/2006/relationships/image" Target="../media/image38.svg"/><Relationship Id="rId37" Type="http://schemas.openxmlformats.org/officeDocument/2006/relationships/image" Target="../media/image43.svg"/><Relationship Id="rId40" Type="http://schemas.openxmlformats.org/officeDocument/2006/relationships/image" Target="../media/image30.png"/><Relationship Id="rId45" Type="http://schemas.openxmlformats.org/officeDocument/2006/relationships/image" Target="../media/image46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36" Type="http://schemas.openxmlformats.org/officeDocument/2006/relationships/image" Target="../media/image42.png"/><Relationship Id="rId10" Type="http://schemas.openxmlformats.org/officeDocument/2006/relationships/image" Target="../media/image11.svg"/><Relationship Id="rId19" Type="http://schemas.openxmlformats.org/officeDocument/2006/relationships/image" Target="../media/image28.png"/><Relationship Id="rId31" Type="http://schemas.openxmlformats.org/officeDocument/2006/relationships/image" Target="../media/image37.png"/><Relationship Id="rId44" Type="http://schemas.openxmlformats.org/officeDocument/2006/relationships/image" Target="../media/image34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36.svg"/><Relationship Id="rId35" Type="http://schemas.openxmlformats.org/officeDocument/2006/relationships/image" Target="../media/image41.svg"/><Relationship Id="rId43" Type="http://schemas.openxmlformats.org/officeDocument/2006/relationships/image" Target="../media/image33.svg"/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4.png"/><Relationship Id="rId33" Type="http://schemas.openxmlformats.org/officeDocument/2006/relationships/image" Target="../media/image39.png"/><Relationship Id="rId38" Type="http://schemas.openxmlformats.org/officeDocument/2006/relationships/image" Target="../media/image44.png"/><Relationship Id="rId20" Type="http://schemas.openxmlformats.org/officeDocument/2006/relationships/image" Target="../media/image29.svg"/><Relationship Id="rId41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4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45.svg"/><Relationship Id="rId2" Type="http://schemas.openxmlformats.org/officeDocument/2006/relationships/image" Target="../media/image1.jpeg"/><Relationship Id="rId16" Type="http://schemas.openxmlformats.org/officeDocument/2006/relationships/image" Target="../media/image17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24" Type="http://schemas.openxmlformats.org/officeDocument/2006/relationships/image" Target="../media/image44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46.png"/><Relationship Id="rId10" Type="http://schemas.openxmlformats.org/officeDocument/2006/relationships/image" Target="../media/image11.svg"/><Relationship Id="rId19" Type="http://schemas.openxmlformats.org/officeDocument/2006/relationships/image" Target="../media/image28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48.sv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50.svg"/><Relationship Id="rId39" Type="http://schemas.openxmlformats.org/officeDocument/2006/relationships/image" Target="../media/image46.png"/><Relationship Id="rId21" Type="http://schemas.openxmlformats.org/officeDocument/2006/relationships/image" Target="../media/image22.png"/><Relationship Id="rId34" Type="http://schemas.openxmlformats.org/officeDocument/2006/relationships/image" Target="../media/image58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38" Type="http://schemas.openxmlformats.org/officeDocument/2006/relationships/image" Target="../media/image45.sv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1.svg"/><Relationship Id="rId32" Type="http://schemas.openxmlformats.org/officeDocument/2006/relationships/image" Target="../media/image56.png"/><Relationship Id="rId37" Type="http://schemas.openxmlformats.org/officeDocument/2006/relationships/image" Target="../media/image4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0.png"/><Relationship Id="rId28" Type="http://schemas.openxmlformats.org/officeDocument/2006/relationships/image" Target="../media/image52.svg"/><Relationship Id="rId36" Type="http://schemas.openxmlformats.org/officeDocument/2006/relationships/image" Target="../media/image60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55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3.svg"/><Relationship Id="rId27" Type="http://schemas.openxmlformats.org/officeDocument/2006/relationships/image" Target="../media/image51.png"/><Relationship Id="rId30" Type="http://schemas.openxmlformats.org/officeDocument/2006/relationships/image" Target="../media/image54.svg"/><Relationship Id="rId35" Type="http://schemas.openxmlformats.org/officeDocument/2006/relationships/image" Target="../media/image59.svg"/><Relationship Id="rId8" Type="http://schemas.openxmlformats.org/officeDocument/2006/relationships/image" Target="../media/image7.sv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50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34" Type="http://schemas.openxmlformats.org/officeDocument/2006/relationships/image" Target="../media/image58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1.svg"/><Relationship Id="rId32" Type="http://schemas.openxmlformats.org/officeDocument/2006/relationships/image" Target="../media/image5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0.png"/><Relationship Id="rId28" Type="http://schemas.openxmlformats.org/officeDocument/2006/relationships/image" Target="../media/image52.svg"/><Relationship Id="rId36" Type="http://schemas.openxmlformats.org/officeDocument/2006/relationships/image" Target="../media/image60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55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3.svg"/><Relationship Id="rId27" Type="http://schemas.openxmlformats.org/officeDocument/2006/relationships/image" Target="../media/image51.png"/><Relationship Id="rId30" Type="http://schemas.openxmlformats.org/officeDocument/2006/relationships/image" Target="../media/image54.svg"/><Relationship Id="rId35" Type="http://schemas.openxmlformats.org/officeDocument/2006/relationships/image" Target="../media/image59.svg"/><Relationship Id="rId8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50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34" Type="http://schemas.openxmlformats.org/officeDocument/2006/relationships/image" Target="../media/image53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49.png"/><Relationship Id="rId33" Type="http://schemas.openxmlformats.org/officeDocument/2006/relationships/image" Target="../media/image59.sv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1.svg"/><Relationship Id="rId32" Type="http://schemas.openxmlformats.org/officeDocument/2006/relationships/image" Target="../media/image5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0.png"/><Relationship Id="rId28" Type="http://schemas.openxmlformats.org/officeDocument/2006/relationships/image" Target="../media/image52.svg"/><Relationship Id="rId36" Type="http://schemas.openxmlformats.org/officeDocument/2006/relationships/image" Target="../media/image60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57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3.svg"/><Relationship Id="rId27" Type="http://schemas.openxmlformats.org/officeDocument/2006/relationships/image" Target="../media/image51.png"/><Relationship Id="rId30" Type="http://schemas.openxmlformats.org/officeDocument/2006/relationships/image" Target="../media/image56.png"/><Relationship Id="rId35" Type="http://schemas.openxmlformats.org/officeDocument/2006/relationships/image" Target="../media/image54.svg"/><Relationship Id="rId8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50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34" Type="http://schemas.openxmlformats.org/officeDocument/2006/relationships/image" Target="../media/image58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1.svg"/><Relationship Id="rId32" Type="http://schemas.openxmlformats.org/officeDocument/2006/relationships/image" Target="../media/image5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0.png"/><Relationship Id="rId28" Type="http://schemas.openxmlformats.org/officeDocument/2006/relationships/image" Target="../media/image52.svg"/><Relationship Id="rId36" Type="http://schemas.openxmlformats.org/officeDocument/2006/relationships/image" Target="../media/image60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55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3.svg"/><Relationship Id="rId27" Type="http://schemas.openxmlformats.org/officeDocument/2006/relationships/image" Target="../media/image51.png"/><Relationship Id="rId30" Type="http://schemas.openxmlformats.org/officeDocument/2006/relationships/image" Target="../media/image54.svg"/><Relationship Id="rId35" Type="http://schemas.openxmlformats.org/officeDocument/2006/relationships/image" Target="../media/image59.svg"/><Relationship Id="rId8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50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34" Type="http://schemas.openxmlformats.org/officeDocument/2006/relationships/image" Target="../media/image58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1.svg"/><Relationship Id="rId32" Type="http://schemas.openxmlformats.org/officeDocument/2006/relationships/image" Target="../media/image5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0.png"/><Relationship Id="rId28" Type="http://schemas.openxmlformats.org/officeDocument/2006/relationships/image" Target="../media/image52.svg"/><Relationship Id="rId36" Type="http://schemas.openxmlformats.org/officeDocument/2006/relationships/image" Target="../media/image60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55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3.svg"/><Relationship Id="rId27" Type="http://schemas.openxmlformats.org/officeDocument/2006/relationships/image" Target="../media/image51.png"/><Relationship Id="rId30" Type="http://schemas.openxmlformats.org/officeDocument/2006/relationships/image" Target="../media/image54.svg"/><Relationship Id="rId35" Type="http://schemas.openxmlformats.org/officeDocument/2006/relationships/image" Target="../media/image59.svg"/><Relationship Id="rId8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04030" y="85980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0" y="0"/>
                </a:moveTo>
                <a:lnTo>
                  <a:pt x="1310540" y="0"/>
                </a:lnTo>
                <a:lnTo>
                  <a:pt x="1310540" y="1320442"/>
                </a:lnTo>
                <a:lnTo>
                  <a:pt x="0" y="1320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373430" y="85980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1310540" y="0"/>
                </a:moveTo>
                <a:lnTo>
                  <a:pt x="0" y="0"/>
                </a:lnTo>
                <a:lnTo>
                  <a:pt x="0" y="1320442"/>
                </a:lnTo>
                <a:lnTo>
                  <a:pt x="1310540" y="1320442"/>
                </a:lnTo>
                <a:lnTo>
                  <a:pt x="13105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6604030" y="3684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0" y="1320442"/>
                </a:moveTo>
                <a:lnTo>
                  <a:pt x="1310540" y="1320442"/>
                </a:lnTo>
                <a:lnTo>
                  <a:pt x="1310540" y="0"/>
                </a:lnTo>
                <a:lnTo>
                  <a:pt x="0" y="0"/>
                </a:lnTo>
                <a:lnTo>
                  <a:pt x="0" y="132044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373430" y="3684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1310540" y="1320442"/>
                </a:moveTo>
                <a:lnTo>
                  <a:pt x="0" y="1320442"/>
                </a:lnTo>
                <a:lnTo>
                  <a:pt x="0" y="0"/>
                </a:lnTo>
                <a:lnTo>
                  <a:pt x="1310540" y="0"/>
                </a:lnTo>
                <a:lnTo>
                  <a:pt x="1310540" y="132044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75110" y="8001494"/>
            <a:ext cx="16132954" cy="2976967"/>
            <a:chOff x="0" y="0"/>
            <a:chExt cx="21510606" cy="3969289"/>
          </a:xfrm>
        </p:grpSpPr>
        <p:sp>
          <p:nvSpPr>
            <p:cNvPr id="8" name="Freeform 8"/>
            <p:cNvSpPr/>
            <p:nvPr/>
          </p:nvSpPr>
          <p:spPr>
            <a:xfrm rot="2700000">
              <a:off x="19124634" y="447521"/>
              <a:ext cx="1777849" cy="2456440"/>
            </a:xfrm>
            <a:custGeom>
              <a:avLst/>
              <a:gdLst/>
              <a:ahLst/>
              <a:cxnLst/>
              <a:rect l="l" t="t" r="r" b="b"/>
              <a:pathLst>
                <a:path w="1777849" h="2456440">
                  <a:moveTo>
                    <a:pt x="0" y="0"/>
                  </a:moveTo>
                  <a:lnTo>
                    <a:pt x="1777849" y="0"/>
                  </a:lnTo>
                  <a:lnTo>
                    <a:pt x="1777849" y="2456441"/>
                  </a:lnTo>
                  <a:lnTo>
                    <a:pt x="0" y="2456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5825579" y="711980"/>
              <a:ext cx="2817933" cy="2335362"/>
            </a:xfrm>
            <a:custGeom>
              <a:avLst/>
              <a:gdLst/>
              <a:ahLst/>
              <a:cxnLst/>
              <a:rect l="l" t="t" r="r" b="b"/>
              <a:pathLst>
                <a:path w="2817933" h="2335362">
                  <a:moveTo>
                    <a:pt x="0" y="0"/>
                  </a:moveTo>
                  <a:lnTo>
                    <a:pt x="2817933" y="0"/>
                  </a:lnTo>
                  <a:lnTo>
                    <a:pt x="2817933" y="2335362"/>
                  </a:lnTo>
                  <a:lnTo>
                    <a:pt x="0" y="2335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452748">
              <a:off x="12971959" y="398667"/>
              <a:ext cx="3539317" cy="1933352"/>
            </a:xfrm>
            <a:custGeom>
              <a:avLst/>
              <a:gdLst/>
              <a:ahLst/>
              <a:cxnLst/>
              <a:rect l="l" t="t" r="r" b="b"/>
              <a:pathLst>
                <a:path w="3539317" h="1933352">
                  <a:moveTo>
                    <a:pt x="0" y="0"/>
                  </a:moveTo>
                  <a:lnTo>
                    <a:pt x="3539317" y="0"/>
                  </a:lnTo>
                  <a:lnTo>
                    <a:pt x="3539317" y="1933352"/>
                  </a:lnTo>
                  <a:lnTo>
                    <a:pt x="0" y="193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1295617" y="999366"/>
              <a:ext cx="1564725" cy="1760590"/>
            </a:xfrm>
            <a:custGeom>
              <a:avLst/>
              <a:gdLst/>
              <a:ahLst/>
              <a:cxnLst/>
              <a:rect l="l" t="t" r="r" b="b"/>
              <a:pathLst>
                <a:path w="1564725" h="1760590">
                  <a:moveTo>
                    <a:pt x="0" y="0"/>
                  </a:moveTo>
                  <a:lnTo>
                    <a:pt x="1564724" y="0"/>
                  </a:lnTo>
                  <a:lnTo>
                    <a:pt x="1564724" y="1760590"/>
                  </a:lnTo>
                  <a:lnTo>
                    <a:pt x="0" y="1760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1853151">
              <a:off x="348959" y="750848"/>
              <a:ext cx="2067824" cy="1930831"/>
            </a:xfrm>
            <a:custGeom>
              <a:avLst/>
              <a:gdLst/>
              <a:ahLst/>
              <a:cxnLst/>
              <a:rect l="l" t="t" r="r" b="b"/>
              <a:pathLst>
                <a:path w="2067824" h="1930831">
                  <a:moveTo>
                    <a:pt x="0" y="0"/>
                  </a:moveTo>
                  <a:lnTo>
                    <a:pt x="2067824" y="0"/>
                  </a:lnTo>
                  <a:lnTo>
                    <a:pt x="2067824" y="1930831"/>
                  </a:lnTo>
                  <a:lnTo>
                    <a:pt x="0" y="1930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1669972">
              <a:off x="8768405" y="410978"/>
              <a:ext cx="2387241" cy="2529527"/>
            </a:xfrm>
            <a:custGeom>
              <a:avLst/>
              <a:gdLst/>
              <a:ahLst/>
              <a:cxnLst/>
              <a:rect l="l" t="t" r="r" b="b"/>
              <a:pathLst>
                <a:path w="2387241" h="2529527">
                  <a:moveTo>
                    <a:pt x="0" y="0"/>
                  </a:moveTo>
                  <a:lnTo>
                    <a:pt x="2387241" y="0"/>
                  </a:lnTo>
                  <a:lnTo>
                    <a:pt x="2387241" y="2529527"/>
                  </a:lnTo>
                  <a:lnTo>
                    <a:pt x="0" y="2529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6940041" y="1797673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6051766" y="711980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9" y="0"/>
                  </a:lnTo>
                  <a:lnTo>
                    <a:pt x="1776549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5243108">
              <a:off x="5253667" y="2288978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563274" y="795446"/>
              <a:ext cx="2780568" cy="2280066"/>
            </a:xfrm>
            <a:custGeom>
              <a:avLst/>
              <a:gdLst/>
              <a:ahLst/>
              <a:cxnLst/>
              <a:rect l="l" t="t" r="r" b="b"/>
              <a:pathLst>
                <a:path w="2780568" h="2280066">
                  <a:moveTo>
                    <a:pt x="0" y="0"/>
                  </a:moveTo>
                  <a:lnTo>
                    <a:pt x="2780568" y="0"/>
                  </a:lnTo>
                  <a:lnTo>
                    <a:pt x="2780568" y="2280066"/>
                  </a:lnTo>
                  <a:lnTo>
                    <a:pt x="0" y="2280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2492633" y="1584146"/>
            <a:ext cx="13302735" cy="2890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73"/>
              </a:lnSpc>
            </a:pPr>
            <a:r>
              <a:rPr lang="en-US" sz="8199" spc="-393" dirty="0">
                <a:solidFill>
                  <a:srgbClr val="E9E9E9"/>
                </a:solidFill>
                <a:latin typeface="Finger Paint"/>
              </a:rPr>
              <a:t>FP Gamification</a:t>
            </a:r>
          </a:p>
          <a:p>
            <a:pPr marL="0" lvl="0" indent="0" algn="ctr">
              <a:lnSpc>
                <a:spcPts val="10361"/>
              </a:lnSpc>
            </a:pPr>
            <a:r>
              <a:rPr lang="en-US" sz="6599" spc="-316" dirty="0" err="1">
                <a:solidFill>
                  <a:srgbClr val="E9E9E9"/>
                </a:solidFill>
                <a:latin typeface="Finger Paint"/>
              </a:rPr>
              <a:t>Interaksi</a:t>
            </a:r>
            <a:r>
              <a:rPr lang="en-US" sz="6599" spc="-316" dirty="0">
                <a:solidFill>
                  <a:srgbClr val="E9E9E9"/>
                </a:solidFill>
                <a:latin typeface="Finger Paint"/>
              </a:rPr>
              <a:t> </a:t>
            </a:r>
            <a:r>
              <a:rPr lang="en-US" sz="6599" spc="-316" dirty="0" err="1">
                <a:solidFill>
                  <a:srgbClr val="E9E9E9"/>
                </a:solidFill>
                <a:latin typeface="Finger Paint"/>
              </a:rPr>
              <a:t>Manusia</a:t>
            </a:r>
            <a:r>
              <a:rPr lang="en-US" sz="6599" spc="-316" dirty="0">
                <a:solidFill>
                  <a:srgbClr val="E9E9E9"/>
                </a:solidFill>
                <a:latin typeface="Finger Paint"/>
              </a:rPr>
              <a:t> dan </a:t>
            </a:r>
            <a:r>
              <a:rPr lang="en-US" sz="6599" spc="-316" dirty="0" err="1">
                <a:solidFill>
                  <a:srgbClr val="E9E9E9"/>
                </a:solidFill>
                <a:latin typeface="Finger Paint"/>
              </a:rPr>
              <a:t>Komputer</a:t>
            </a:r>
            <a:endParaRPr lang="en-US" sz="6599" spc="-316" dirty="0">
              <a:solidFill>
                <a:srgbClr val="E9E9E9"/>
              </a:solidFill>
              <a:latin typeface="Finger Pain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857340" y="6561719"/>
            <a:ext cx="6106059" cy="1096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39"/>
              </a:lnSpc>
            </a:pPr>
            <a:r>
              <a:rPr lang="en-US" sz="3999" spc="283" dirty="0">
                <a:solidFill>
                  <a:srgbClr val="E9E9E9"/>
                </a:solidFill>
                <a:latin typeface="Finger Paint"/>
              </a:rPr>
              <a:t>Ahmad Nur Hidayat</a:t>
            </a:r>
          </a:p>
          <a:p>
            <a:pPr marL="0" lvl="0" indent="0" algn="ctr">
              <a:lnSpc>
                <a:spcPts val="4239"/>
              </a:lnSpc>
            </a:pPr>
            <a:r>
              <a:rPr lang="en-US" sz="3999" spc="283" dirty="0">
                <a:solidFill>
                  <a:srgbClr val="E9E9E9"/>
                </a:solidFill>
                <a:latin typeface="Finger Paint"/>
              </a:rPr>
              <a:t>6025222012</a:t>
            </a: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B66751EA-E102-4CF0-F86C-FD66CE64A203}"/>
              </a:ext>
            </a:extLst>
          </p:cNvPr>
          <p:cNvGrpSpPr/>
          <p:nvPr/>
        </p:nvGrpSpPr>
        <p:grpSpPr>
          <a:xfrm>
            <a:off x="373430" y="10851692"/>
            <a:ext cx="17541139" cy="5058648"/>
            <a:chOff x="0" y="0"/>
            <a:chExt cx="4426901" cy="2257332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4FAD2F2B-08CF-9112-B08F-B420ED94960B}"/>
                </a:ext>
              </a:extLst>
            </p:cNvPr>
            <p:cNvSpPr/>
            <p:nvPr/>
          </p:nvSpPr>
          <p:spPr>
            <a:xfrm>
              <a:off x="92710" y="106680"/>
              <a:ext cx="4322761" cy="2137952"/>
            </a:xfrm>
            <a:custGeom>
              <a:avLst/>
              <a:gdLst/>
              <a:ahLst/>
              <a:cxnLst/>
              <a:rect l="l" t="t" r="r" b="b"/>
              <a:pathLst>
                <a:path w="4322761" h="2137952">
                  <a:moveTo>
                    <a:pt x="4296091" y="1948722"/>
                  </a:moveTo>
                  <a:cubicBezTo>
                    <a:pt x="4296091" y="2036353"/>
                    <a:pt x="4219891" y="2107472"/>
                    <a:pt x="4138611" y="2107472"/>
                  </a:cubicBezTo>
                  <a:lnTo>
                    <a:pt x="66040" y="2107472"/>
                  </a:lnTo>
                  <a:cubicBezTo>
                    <a:pt x="43180" y="2107472"/>
                    <a:pt x="20320" y="2102393"/>
                    <a:pt x="0" y="2093503"/>
                  </a:cubicBezTo>
                  <a:cubicBezTo>
                    <a:pt x="26670" y="2121443"/>
                    <a:pt x="63500" y="2137952"/>
                    <a:pt x="121679" y="2137952"/>
                  </a:cubicBezTo>
                  <a:lnTo>
                    <a:pt x="4176711" y="2137952"/>
                  </a:lnTo>
                  <a:cubicBezTo>
                    <a:pt x="4256721" y="2137952"/>
                    <a:pt x="4322761" y="2071913"/>
                    <a:pt x="4322761" y="1991903"/>
                  </a:cubicBezTo>
                  <a:lnTo>
                    <a:pt x="4322761" y="95250"/>
                  </a:lnTo>
                  <a:cubicBezTo>
                    <a:pt x="4322761" y="58420"/>
                    <a:pt x="4308791" y="25400"/>
                    <a:pt x="4287201" y="0"/>
                  </a:cubicBezTo>
                  <a:cubicBezTo>
                    <a:pt x="4293551" y="16510"/>
                    <a:pt x="4296091" y="34290"/>
                    <a:pt x="4296091" y="52070"/>
                  </a:cubicBezTo>
                  <a:lnTo>
                    <a:pt x="4296091" y="1948722"/>
                  </a:lnTo>
                  <a:close/>
                </a:path>
              </a:pathLst>
            </a:custGeom>
            <a:solidFill>
              <a:srgbClr val="704430"/>
            </a:solidFill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0A5569A3-BD1C-74B8-C221-157EE9A71B8E}"/>
                </a:ext>
              </a:extLst>
            </p:cNvPr>
            <p:cNvSpPr/>
            <p:nvPr/>
          </p:nvSpPr>
          <p:spPr>
            <a:xfrm>
              <a:off x="12700" y="12700"/>
              <a:ext cx="4362131" cy="2188752"/>
            </a:xfrm>
            <a:custGeom>
              <a:avLst/>
              <a:gdLst/>
              <a:ahLst/>
              <a:cxnLst/>
              <a:rect l="l" t="t" r="r" b="b"/>
              <a:pathLst>
                <a:path w="4362131" h="2188752">
                  <a:moveTo>
                    <a:pt x="146050" y="2188752"/>
                  </a:moveTo>
                  <a:lnTo>
                    <a:pt x="4216081" y="2188752"/>
                  </a:lnTo>
                  <a:cubicBezTo>
                    <a:pt x="4296091" y="2188752"/>
                    <a:pt x="4362131" y="2122712"/>
                    <a:pt x="4362131" y="2042702"/>
                  </a:cubicBezTo>
                  <a:lnTo>
                    <a:pt x="4362131" y="146050"/>
                  </a:lnTo>
                  <a:cubicBezTo>
                    <a:pt x="4362131" y="66040"/>
                    <a:pt x="4296091" y="0"/>
                    <a:pt x="4216081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042702"/>
                  </a:lnTo>
                  <a:cubicBezTo>
                    <a:pt x="0" y="2123982"/>
                    <a:pt x="66040" y="2188752"/>
                    <a:pt x="146050" y="2188752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7EFAEA2F-A713-FBB6-2206-AA2C84AAB7DC}"/>
                </a:ext>
              </a:extLst>
            </p:cNvPr>
            <p:cNvSpPr/>
            <p:nvPr/>
          </p:nvSpPr>
          <p:spPr>
            <a:xfrm>
              <a:off x="0" y="0"/>
              <a:ext cx="4426901" cy="2257332"/>
            </a:xfrm>
            <a:custGeom>
              <a:avLst/>
              <a:gdLst/>
              <a:ahLst/>
              <a:cxnLst/>
              <a:rect l="l" t="t" r="r" b="b"/>
              <a:pathLst>
                <a:path w="4426901" h="2257332">
                  <a:moveTo>
                    <a:pt x="4363401" y="74930"/>
                  </a:moveTo>
                  <a:cubicBezTo>
                    <a:pt x="4335461" y="30480"/>
                    <a:pt x="4285931" y="0"/>
                    <a:pt x="4228781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055402"/>
                  </a:lnTo>
                  <a:cubicBezTo>
                    <a:pt x="0" y="2107473"/>
                    <a:pt x="25400" y="2153192"/>
                    <a:pt x="63500" y="2182402"/>
                  </a:cubicBezTo>
                  <a:cubicBezTo>
                    <a:pt x="91440" y="2226852"/>
                    <a:pt x="140970" y="2257332"/>
                    <a:pt x="218396" y="2257332"/>
                  </a:cubicBezTo>
                  <a:lnTo>
                    <a:pt x="4268151" y="2257332"/>
                  </a:lnTo>
                  <a:cubicBezTo>
                    <a:pt x="4355781" y="2257332"/>
                    <a:pt x="4426901" y="2186212"/>
                    <a:pt x="4426901" y="2098583"/>
                  </a:cubicBezTo>
                  <a:lnTo>
                    <a:pt x="4426901" y="201930"/>
                  </a:lnTo>
                  <a:cubicBezTo>
                    <a:pt x="4426901" y="149860"/>
                    <a:pt x="4401501" y="104140"/>
                    <a:pt x="4363401" y="74930"/>
                  </a:cubicBezTo>
                  <a:close/>
                  <a:moveTo>
                    <a:pt x="12700" y="2055402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228781" y="12700"/>
                  </a:lnTo>
                  <a:cubicBezTo>
                    <a:pt x="4308791" y="12700"/>
                    <a:pt x="4374831" y="78740"/>
                    <a:pt x="4374831" y="158750"/>
                  </a:cubicBezTo>
                  <a:lnTo>
                    <a:pt x="4374831" y="2055402"/>
                  </a:lnTo>
                  <a:cubicBezTo>
                    <a:pt x="4374831" y="2135412"/>
                    <a:pt x="4308791" y="2201452"/>
                    <a:pt x="4228781" y="2201452"/>
                  </a:cubicBezTo>
                  <a:lnTo>
                    <a:pt x="158750" y="2201452"/>
                  </a:lnTo>
                  <a:cubicBezTo>
                    <a:pt x="78740" y="2201452"/>
                    <a:pt x="12700" y="2136682"/>
                    <a:pt x="12700" y="2055402"/>
                  </a:cubicBezTo>
                  <a:close/>
                  <a:moveTo>
                    <a:pt x="4415471" y="2098582"/>
                  </a:moveTo>
                  <a:cubicBezTo>
                    <a:pt x="4415471" y="2178592"/>
                    <a:pt x="4348161" y="2244632"/>
                    <a:pt x="4268151" y="2244632"/>
                  </a:cubicBezTo>
                  <a:lnTo>
                    <a:pt x="218396" y="2244632"/>
                  </a:lnTo>
                  <a:cubicBezTo>
                    <a:pt x="157480" y="2244632"/>
                    <a:pt x="120650" y="2228122"/>
                    <a:pt x="93980" y="2200182"/>
                  </a:cubicBezTo>
                  <a:cubicBezTo>
                    <a:pt x="114300" y="2209072"/>
                    <a:pt x="135890" y="2214152"/>
                    <a:pt x="160020" y="2214152"/>
                  </a:cubicBezTo>
                  <a:lnTo>
                    <a:pt x="4230051" y="2214152"/>
                  </a:lnTo>
                  <a:cubicBezTo>
                    <a:pt x="4317681" y="2214152"/>
                    <a:pt x="4388801" y="2143032"/>
                    <a:pt x="4388801" y="2055402"/>
                  </a:cubicBezTo>
                  <a:lnTo>
                    <a:pt x="4388801" y="158750"/>
                  </a:lnTo>
                  <a:cubicBezTo>
                    <a:pt x="4388801" y="140970"/>
                    <a:pt x="4384991" y="123190"/>
                    <a:pt x="4379911" y="106680"/>
                  </a:cubicBezTo>
                  <a:cubicBezTo>
                    <a:pt x="4401501" y="132080"/>
                    <a:pt x="4415471" y="165100"/>
                    <a:pt x="4415471" y="201930"/>
                  </a:cubicBezTo>
                  <a:lnTo>
                    <a:pt x="4415471" y="2098582"/>
                  </a:lnTo>
                  <a:close/>
                </a:path>
              </a:pathLst>
            </a:custGeom>
            <a:solidFill>
              <a:srgbClr val="704430"/>
            </a:solidFill>
          </p:spPr>
        </p:sp>
      </p:grpSp>
      <p:grpSp>
        <p:nvGrpSpPr>
          <p:cNvPr id="28" name="Group 22">
            <a:extLst>
              <a:ext uri="{FF2B5EF4-FFF2-40B4-BE49-F238E27FC236}">
                <a16:creationId xmlns:a16="http://schemas.microsoft.com/office/drawing/2014/main" id="{4F561839-617D-1988-40FD-C01F4BFDD133}"/>
              </a:ext>
            </a:extLst>
          </p:cNvPr>
          <p:cNvGrpSpPr/>
          <p:nvPr/>
        </p:nvGrpSpPr>
        <p:grpSpPr>
          <a:xfrm>
            <a:off x="1641679" y="11111373"/>
            <a:ext cx="12220520" cy="533009"/>
            <a:chOff x="0" y="0"/>
            <a:chExt cx="24817148" cy="1913890"/>
          </a:xfrm>
        </p:grpSpPr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11A5AE3-9094-5D7A-469F-D7C903810ED6}"/>
                </a:ext>
              </a:extLst>
            </p:cNvPr>
            <p:cNvSpPr/>
            <p:nvPr/>
          </p:nvSpPr>
          <p:spPr>
            <a:xfrm>
              <a:off x="0" y="0"/>
              <a:ext cx="24817149" cy="1913890"/>
            </a:xfrm>
            <a:custGeom>
              <a:avLst/>
              <a:gdLst/>
              <a:ahLst/>
              <a:cxnLst/>
              <a:rect l="l" t="t" r="r" b="b"/>
              <a:pathLst>
                <a:path w="24817149" h="1913890">
                  <a:moveTo>
                    <a:pt x="24817149" y="956945"/>
                  </a:moveTo>
                  <a:cubicBezTo>
                    <a:pt x="24817149" y="1485392"/>
                    <a:pt x="24388778" y="1913890"/>
                    <a:pt x="23860204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23860204" y="0"/>
                  </a:lnTo>
                  <a:cubicBezTo>
                    <a:pt x="24388651" y="0"/>
                    <a:pt x="24817149" y="428371"/>
                    <a:pt x="24817149" y="956945"/>
                  </a:cubicBezTo>
                  <a:close/>
                </a:path>
              </a:pathLst>
            </a:custGeom>
            <a:solidFill>
              <a:srgbClr val="FFF3ED"/>
            </a:solidFill>
          </p:spPr>
        </p:sp>
      </p:grpSp>
      <p:sp>
        <p:nvSpPr>
          <p:cNvPr id="30" name="AutoShape 24">
            <a:extLst>
              <a:ext uri="{FF2B5EF4-FFF2-40B4-BE49-F238E27FC236}">
                <a16:creationId xmlns:a16="http://schemas.microsoft.com/office/drawing/2014/main" id="{71F9A003-C4C2-9000-561D-010796C6E8C0}"/>
              </a:ext>
            </a:extLst>
          </p:cNvPr>
          <p:cNvSpPr/>
          <p:nvPr/>
        </p:nvSpPr>
        <p:spPr>
          <a:xfrm>
            <a:off x="15812002" y="11324816"/>
            <a:ext cx="515766" cy="0"/>
          </a:xfrm>
          <a:prstGeom prst="line">
            <a:avLst/>
          </a:prstGeom>
          <a:ln w="47625" cap="rnd">
            <a:solidFill>
              <a:srgbClr val="7044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25">
            <a:extLst>
              <a:ext uri="{FF2B5EF4-FFF2-40B4-BE49-F238E27FC236}">
                <a16:creationId xmlns:a16="http://schemas.microsoft.com/office/drawing/2014/main" id="{4D58C3F4-A568-C83D-1DC0-CE0492FBD6F1}"/>
              </a:ext>
            </a:extLst>
          </p:cNvPr>
          <p:cNvSpPr/>
          <p:nvPr/>
        </p:nvSpPr>
        <p:spPr>
          <a:xfrm>
            <a:off x="15812002" y="11535116"/>
            <a:ext cx="515766" cy="0"/>
          </a:xfrm>
          <a:prstGeom prst="line">
            <a:avLst/>
          </a:prstGeom>
          <a:ln w="47625" cap="rnd">
            <a:solidFill>
              <a:srgbClr val="7044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26">
            <a:extLst>
              <a:ext uri="{FF2B5EF4-FFF2-40B4-BE49-F238E27FC236}">
                <a16:creationId xmlns:a16="http://schemas.microsoft.com/office/drawing/2014/main" id="{16627826-67DA-8402-E909-DE53294DB5AC}"/>
              </a:ext>
            </a:extLst>
          </p:cNvPr>
          <p:cNvSpPr/>
          <p:nvPr/>
        </p:nvSpPr>
        <p:spPr>
          <a:xfrm>
            <a:off x="15812002" y="11745416"/>
            <a:ext cx="515766" cy="0"/>
          </a:xfrm>
          <a:prstGeom prst="line">
            <a:avLst/>
          </a:prstGeom>
          <a:ln w="47625" cap="rnd">
            <a:solidFill>
              <a:srgbClr val="7044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Freeform 27">
            <a:extLst>
              <a:ext uri="{FF2B5EF4-FFF2-40B4-BE49-F238E27FC236}">
                <a16:creationId xmlns:a16="http://schemas.microsoft.com/office/drawing/2014/main" id="{A293A56E-E57D-8DA8-4B34-97362B96B97C}"/>
              </a:ext>
            </a:extLst>
          </p:cNvPr>
          <p:cNvSpPr/>
          <p:nvPr/>
        </p:nvSpPr>
        <p:spPr>
          <a:xfrm>
            <a:off x="12705378" y="11244945"/>
            <a:ext cx="522142" cy="334623"/>
          </a:xfrm>
          <a:custGeom>
            <a:avLst/>
            <a:gdLst/>
            <a:ahLst/>
            <a:cxnLst/>
            <a:rect l="l" t="t" r="r" b="b"/>
            <a:pathLst>
              <a:path w="500246" h="566851">
                <a:moveTo>
                  <a:pt x="0" y="0"/>
                </a:moveTo>
                <a:lnTo>
                  <a:pt x="500245" y="0"/>
                </a:lnTo>
                <a:lnTo>
                  <a:pt x="500245" y="566851"/>
                </a:lnTo>
                <a:lnTo>
                  <a:pt x="0" y="56685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28">
            <a:extLst>
              <a:ext uri="{FF2B5EF4-FFF2-40B4-BE49-F238E27FC236}">
                <a16:creationId xmlns:a16="http://schemas.microsoft.com/office/drawing/2014/main" id="{E812BDAA-2460-29E8-0553-8B238B6379BE}"/>
              </a:ext>
            </a:extLst>
          </p:cNvPr>
          <p:cNvSpPr/>
          <p:nvPr/>
        </p:nvSpPr>
        <p:spPr>
          <a:xfrm>
            <a:off x="14226920" y="11120815"/>
            <a:ext cx="867743" cy="490764"/>
          </a:xfrm>
          <a:custGeom>
            <a:avLst/>
            <a:gdLst/>
            <a:ahLst/>
            <a:cxnLst/>
            <a:rect l="l" t="t" r="r" b="b"/>
            <a:pathLst>
              <a:path w="831355" h="831355">
                <a:moveTo>
                  <a:pt x="0" y="0"/>
                </a:moveTo>
                <a:lnTo>
                  <a:pt x="831355" y="0"/>
                </a:lnTo>
                <a:lnTo>
                  <a:pt x="831355" y="831355"/>
                </a:lnTo>
                <a:lnTo>
                  <a:pt x="0" y="83135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29">
            <a:extLst>
              <a:ext uri="{FF2B5EF4-FFF2-40B4-BE49-F238E27FC236}">
                <a16:creationId xmlns:a16="http://schemas.microsoft.com/office/drawing/2014/main" id="{D4947454-95DA-86E8-2C8F-BFBF61DA5818}"/>
              </a:ext>
            </a:extLst>
          </p:cNvPr>
          <p:cNvSpPr/>
          <p:nvPr/>
        </p:nvSpPr>
        <p:spPr>
          <a:xfrm>
            <a:off x="2254112" y="11244945"/>
            <a:ext cx="616314" cy="334623"/>
          </a:xfrm>
          <a:custGeom>
            <a:avLst/>
            <a:gdLst/>
            <a:ahLst/>
            <a:cxnLst/>
            <a:rect l="l" t="t" r="r" b="b"/>
            <a:pathLst>
              <a:path w="590470" h="566851">
                <a:moveTo>
                  <a:pt x="0" y="0"/>
                </a:moveTo>
                <a:lnTo>
                  <a:pt x="590470" y="0"/>
                </a:lnTo>
                <a:lnTo>
                  <a:pt x="590470" y="566851"/>
                </a:lnTo>
                <a:lnTo>
                  <a:pt x="0" y="56685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0">
            <a:extLst>
              <a:ext uri="{FF2B5EF4-FFF2-40B4-BE49-F238E27FC236}">
                <a16:creationId xmlns:a16="http://schemas.microsoft.com/office/drawing/2014/main" id="{44F56633-EF1D-E875-04B5-89BB9953066A}"/>
              </a:ext>
            </a:extLst>
          </p:cNvPr>
          <p:cNvSpPr/>
          <p:nvPr/>
        </p:nvSpPr>
        <p:spPr>
          <a:xfrm>
            <a:off x="3135794" y="11244945"/>
            <a:ext cx="451814" cy="334623"/>
          </a:xfrm>
          <a:custGeom>
            <a:avLst/>
            <a:gdLst/>
            <a:ahLst/>
            <a:cxnLst/>
            <a:rect l="l" t="t" r="r" b="b"/>
            <a:pathLst>
              <a:path w="432868" h="566851">
                <a:moveTo>
                  <a:pt x="0" y="0"/>
                </a:moveTo>
                <a:lnTo>
                  <a:pt x="432867" y="0"/>
                </a:lnTo>
                <a:lnTo>
                  <a:pt x="432867" y="566851"/>
                </a:lnTo>
                <a:lnTo>
                  <a:pt x="0" y="56685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04030" y="85980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0" y="0"/>
                </a:moveTo>
                <a:lnTo>
                  <a:pt x="1310540" y="0"/>
                </a:lnTo>
                <a:lnTo>
                  <a:pt x="1310540" y="1320442"/>
                </a:lnTo>
                <a:lnTo>
                  <a:pt x="0" y="1320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373430" y="85980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1310540" y="0"/>
                </a:moveTo>
                <a:lnTo>
                  <a:pt x="0" y="0"/>
                </a:lnTo>
                <a:lnTo>
                  <a:pt x="0" y="1320442"/>
                </a:lnTo>
                <a:lnTo>
                  <a:pt x="1310540" y="1320442"/>
                </a:lnTo>
                <a:lnTo>
                  <a:pt x="13105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6604030" y="3684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0" y="1320442"/>
                </a:moveTo>
                <a:lnTo>
                  <a:pt x="1310540" y="1320442"/>
                </a:lnTo>
                <a:lnTo>
                  <a:pt x="1310540" y="0"/>
                </a:lnTo>
                <a:lnTo>
                  <a:pt x="0" y="0"/>
                </a:lnTo>
                <a:lnTo>
                  <a:pt x="0" y="132044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373430" y="3684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1310540" y="1320442"/>
                </a:moveTo>
                <a:lnTo>
                  <a:pt x="0" y="1320442"/>
                </a:lnTo>
                <a:lnTo>
                  <a:pt x="0" y="0"/>
                </a:lnTo>
                <a:lnTo>
                  <a:pt x="1310540" y="0"/>
                </a:lnTo>
                <a:lnTo>
                  <a:pt x="1310540" y="132044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75110" y="8001494"/>
            <a:ext cx="16132954" cy="2976967"/>
            <a:chOff x="0" y="0"/>
            <a:chExt cx="21510606" cy="3969289"/>
          </a:xfrm>
        </p:grpSpPr>
        <p:sp>
          <p:nvSpPr>
            <p:cNvPr id="8" name="Freeform 8"/>
            <p:cNvSpPr/>
            <p:nvPr/>
          </p:nvSpPr>
          <p:spPr>
            <a:xfrm rot="2700000">
              <a:off x="19124634" y="447521"/>
              <a:ext cx="1777849" cy="2456440"/>
            </a:xfrm>
            <a:custGeom>
              <a:avLst/>
              <a:gdLst/>
              <a:ahLst/>
              <a:cxnLst/>
              <a:rect l="l" t="t" r="r" b="b"/>
              <a:pathLst>
                <a:path w="1777849" h="2456440">
                  <a:moveTo>
                    <a:pt x="0" y="0"/>
                  </a:moveTo>
                  <a:lnTo>
                    <a:pt x="1777849" y="0"/>
                  </a:lnTo>
                  <a:lnTo>
                    <a:pt x="1777849" y="2456441"/>
                  </a:lnTo>
                  <a:lnTo>
                    <a:pt x="0" y="2456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5825579" y="711980"/>
              <a:ext cx="2817933" cy="2335362"/>
            </a:xfrm>
            <a:custGeom>
              <a:avLst/>
              <a:gdLst/>
              <a:ahLst/>
              <a:cxnLst/>
              <a:rect l="l" t="t" r="r" b="b"/>
              <a:pathLst>
                <a:path w="2817933" h="2335362">
                  <a:moveTo>
                    <a:pt x="0" y="0"/>
                  </a:moveTo>
                  <a:lnTo>
                    <a:pt x="2817933" y="0"/>
                  </a:lnTo>
                  <a:lnTo>
                    <a:pt x="2817933" y="2335362"/>
                  </a:lnTo>
                  <a:lnTo>
                    <a:pt x="0" y="2335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452748">
              <a:off x="12971959" y="398667"/>
              <a:ext cx="3539317" cy="1933352"/>
            </a:xfrm>
            <a:custGeom>
              <a:avLst/>
              <a:gdLst/>
              <a:ahLst/>
              <a:cxnLst/>
              <a:rect l="l" t="t" r="r" b="b"/>
              <a:pathLst>
                <a:path w="3539317" h="1933352">
                  <a:moveTo>
                    <a:pt x="0" y="0"/>
                  </a:moveTo>
                  <a:lnTo>
                    <a:pt x="3539317" y="0"/>
                  </a:lnTo>
                  <a:lnTo>
                    <a:pt x="3539317" y="1933352"/>
                  </a:lnTo>
                  <a:lnTo>
                    <a:pt x="0" y="193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1295617" y="999366"/>
              <a:ext cx="1564725" cy="1760590"/>
            </a:xfrm>
            <a:custGeom>
              <a:avLst/>
              <a:gdLst/>
              <a:ahLst/>
              <a:cxnLst/>
              <a:rect l="l" t="t" r="r" b="b"/>
              <a:pathLst>
                <a:path w="1564725" h="1760590">
                  <a:moveTo>
                    <a:pt x="0" y="0"/>
                  </a:moveTo>
                  <a:lnTo>
                    <a:pt x="1564724" y="0"/>
                  </a:lnTo>
                  <a:lnTo>
                    <a:pt x="1564724" y="1760590"/>
                  </a:lnTo>
                  <a:lnTo>
                    <a:pt x="0" y="1760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1853151">
              <a:off x="348959" y="750848"/>
              <a:ext cx="2067824" cy="1930831"/>
            </a:xfrm>
            <a:custGeom>
              <a:avLst/>
              <a:gdLst/>
              <a:ahLst/>
              <a:cxnLst/>
              <a:rect l="l" t="t" r="r" b="b"/>
              <a:pathLst>
                <a:path w="2067824" h="1930831">
                  <a:moveTo>
                    <a:pt x="0" y="0"/>
                  </a:moveTo>
                  <a:lnTo>
                    <a:pt x="2067824" y="0"/>
                  </a:lnTo>
                  <a:lnTo>
                    <a:pt x="2067824" y="1930831"/>
                  </a:lnTo>
                  <a:lnTo>
                    <a:pt x="0" y="1930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1669972">
              <a:off x="8768405" y="410978"/>
              <a:ext cx="2387241" cy="2529527"/>
            </a:xfrm>
            <a:custGeom>
              <a:avLst/>
              <a:gdLst/>
              <a:ahLst/>
              <a:cxnLst/>
              <a:rect l="l" t="t" r="r" b="b"/>
              <a:pathLst>
                <a:path w="2387241" h="2529527">
                  <a:moveTo>
                    <a:pt x="0" y="0"/>
                  </a:moveTo>
                  <a:lnTo>
                    <a:pt x="2387241" y="0"/>
                  </a:lnTo>
                  <a:lnTo>
                    <a:pt x="2387241" y="2529527"/>
                  </a:lnTo>
                  <a:lnTo>
                    <a:pt x="0" y="2529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6940041" y="1797673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6051766" y="711980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9" y="0"/>
                  </a:lnTo>
                  <a:lnTo>
                    <a:pt x="1776549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5243108">
              <a:off x="5253667" y="2288978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563274" y="795446"/>
              <a:ext cx="2780568" cy="2280066"/>
            </a:xfrm>
            <a:custGeom>
              <a:avLst/>
              <a:gdLst/>
              <a:ahLst/>
              <a:cxnLst/>
              <a:rect l="l" t="t" r="r" b="b"/>
              <a:pathLst>
                <a:path w="2780568" h="2280066">
                  <a:moveTo>
                    <a:pt x="0" y="0"/>
                  </a:moveTo>
                  <a:lnTo>
                    <a:pt x="2780568" y="0"/>
                  </a:lnTo>
                  <a:lnTo>
                    <a:pt x="2780568" y="2280066"/>
                  </a:lnTo>
                  <a:lnTo>
                    <a:pt x="0" y="2280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329498" y="368479"/>
            <a:ext cx="16178567" cy="10972869"/>
            <a:chOff x="0" y="0"/>
            <a:chExt cx="21571423" cy="14630492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1571423" cy="14630492"/>
              <a:chOff x="0" y="0"/>
              <a:chExt cx="4030824" cy="273384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92710" y="106680"/>
                <a:ext cx="3926683" cy="2614465"/>
              </a:xfrm>
              <a:custGeom>
                <a:avLst/>
                <a:gdLst/>
                <a:ahLst/>
                <a:cxnLst/>
                <a:rect l="l" t="t" r="r" b="b"/>
                <a:pathLst>
                  <a:path w="3926683" h="2614465">
                    <a:moveTo>
                      <a:pt x="3900013" y="2425235"/>
                    </a:moveTo>
                    <a:cubicBezTo>
                      <a:pt x="3900013" y="2512865"/>
                      <a:pt x="3823813" y="2583985"/>
                      <a:pt x="3742533" y="2583985"/>
                    </a:cubicBezTo>
                    <a:lnTo>
                      <a:pt x="66040" y="2583985"/>
                    </a:lnTo>
                    <a:cubicBezTo>
                      <a:pt x="43180" y="2583985"/>
                      <a:pt x="20320" y="2578905"/>
                      <a:pt x="0" y="2570015"/>
                    </a:cubicBezTo>
                    <a:cubicBezTo>
                      <a:pt x="26670" y="2597955"/>
                      <a:pt x="63500" y="2614465"/>
                      <a:pt x="119154" y="2614465"/>
                    </a:cubicBezTo>
                    <a:lnTo>
                      <a:pt x="3780633" y="2614465"/>
                    </a:lnTo>
                    <a:cubicBezTo>
                      <a:pt x="3860644" y="2614465"/>
                      <a:pt x="3926683" y="2548425"/>
                      <a:pt x="3926683" y="2468415"/>
                    </a:cubicBezTo>
                    <a:lnTo>
                      <a:pt x="3926683" y="95250"/>
                    </a:lnTo>
                    <a:cubicBezTo>
                      <a:pt x="3926683" y="58420"/>
                      <a:pt x="3912713" y="25400"/>
                      <a:pt x="3891124" y="0"/>
                    </a:cubicBezTo>
                    <a:cubicBezTo>
                      <a:pt x="3897474" y="16510"/>
                      <a:pt x="3900013" y="34290"/>
                      <a:pt x="3900013" y="52070"/>
                    </a:cubicBezTo>
                    <a:lnTo>
                      <a:pt x="3900013" y="2425235"/>
                    </a:lnTo>
                    <a:close/>
                  </a:path>
                </a:pathLst>
              </a:custGeom>
              <a:solidFill>
                <a:srgbClr val="704430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2700" y="12700"/>
                <a:ext cx="3966054" cy="2665265"/>
              </a:xfrm>
              <a:custGeom>
                <a:avLst/>
                <a:gdLst/>
                <a:ahLst/>
                <a:cxnLst/>
                <a:rect l="l" t="t" r="r" b="b"/>
                <a:pathLst>
                  <a:path w="3966054" h="2665265">
                    <a:moveTo>
                      <a:pt x="146050" y="2665265"/>
                    </a:moveTo>
                    <a:lnTo>
                      <a:pt x="3820004" y="2665265"/>
                    </a:lnTo>
                    <a:cubicBezTo>
                      <a:pt x="3900013" y="2665265"/>
                      <a:pt x="3966054" y="2599225"/>
                      <a:pt x="3966054" y="2519215"/>
                    </a:cubicBezTo>
                    <a:lnTo>
                      <a:pt x="3966054" y="146050"/>
                    </a:lnTo>
                    <a:cubicBezTo>
                      <a:pt x="3966054" y="66040"/>
                      <a:pt x="3900013" y="0"/>
                      <a:pt x="3820004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2519215"/>
                    </a:lnTo>
                    <a:cubicBezTo>
                      <a:pt x="0" y="2600495"/>
                      <a:pt x="66040" y="2665265"/>
                      <a:pt x="146050" y="2665265"/>
                    </a:cubicBezTo>
                    <a:close/>
                  </a:path>
                </a:pathLst>
              </a:custGeom>
              <a:solidFill>
                <a:srgbClr val="94D2A5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4030824" cy="2733845"/>
              </a:xfrm>
              <a:custGeom>
                <a:avLst/>
                <a:gdLst/>
                <a:ahLst/>
                <a:cxnLst/>
                <a:rect l="l" t="t" r="r" b="b"/>
                <a:pathLst>
                  <a:path w="4030824" h="2733845">
                    <a:moveTo>
                      <a:pt x="3967324" y="74930"/>
                    </a:moveTo>
                    <a:cubicBezTo>
                      <a:pt x="3939384" y="30480"/>
                      <a:pt x="3889854" y="0"/>
                      <a:pt x="3832704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2531915"/>
                    </a:lnTo>
                    <a:cubicBezTo>
                      <a:pt x="0" y="2583985"/>
                      <a:pt x="25400" y="2629705"/>
                      <a:pt x="63500" y="2658915"/>
                    </a:cubicBezTo>
                    <a:cubicBezTo>
                      <a:pt x="91440" y="2703365"/>
                      <a:pt x="140970" y="2733845"/>
                      <a:pt x="215477" y="2733845"/>
                    </a:cubicBezTo>
                    <a:lnTo>
                      <a:pt x="3872074" y="2733845"/>
                    </a:lnTo>
                    <a:cubicBezTo>
                      <a:pt x="3959704" y="2733845"/>
                      <a:pt x="4030824" y="2662725"/>
                      <a:pt x="4030824" y="2575095"/>
                    </a:cubicBezTo>
                    <a:lnTo>
                      <a:pt x="4030824" y="201930"/>
                    </a:lnTo>
                    <a:cubicBezTo>
                      <a:pt x="4030823" y="149860"/>
                      <a:pt x="4005423" y="104140"/>
                      <a:pt x="3967324" y="74930"/>
                    </a:cubicBezTo>
                    <a:close/>
                    <a:moveTo>
                      <a:pt x="12700" y="2531915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3832704" y="12700"/>
                    </a:lnTo>
                    <a:cubicBezTo>
                      <a:pt x="3912713" y="12700"/>
                      <a:pt x="3978754" y="78740"/>
                      <a:pt x="3978754" y="158750"/>
                    </a:cubicBezTo>
                    <a:lnTo>
                      <a:pt x="3978754" y="2531915"/>
                    </a:lnTo>
                    <a:cubicBezTo>
                      <a:pt x="3978754" y="2611925"/>
                      <a:pt x="3912713" y="2677965"/>
                      <a:pt x="3832704" y="2677965"/>
                    </a:cubicBezTo>
                    <a:lnTo>
                      <a:pt x="158750" y="2677965"/>
                    </a:lnTo>
                    <a:cubicBezTo>
                      <a:pt x="78740" y="2677965"/>
                      <a:pt x="12700" y="2613195"/>
                      <a:pt x="12700" y="2531915"/>
                    </a:cubicBezTo>
                    <a:close/>
                    <a:moveTo>
                      <a:pt x="4019393" y="2575095"/>
                    </a:moveTo>
                    <a:cubicBezTo>
                      <a:pt x="4019393" y="2655105"/>
                      <a:pt x="3952084" y="2721145"/>
                      <a:pt x="3872074" y="2721145"/>
                    </a:cubicBezTo>
                    <a:lnTo>
                      <a:pt x="215477" y="2721145"/>
                    </a:lnTo>
                    <a:cubicBezTo>
                      <a:pt x="157480" y="2721145"/>
                      <a:pt x="120650" y="2704635"/>
                      <a:pt x="93980" y="2676695"/>
                    </a:cubicBezTo>
                    <a:cubicBezTo>
                      <a:pt x="114300" y="2685585"/>
                      <a:pt x="135890" y="2690665"/>
                      <a:pt x="160020" y="2690665"/>
                    </a:cubicBezTo>
                    <a:lnTo>
                      <a:pt x="3833974" y="2690665"/>
                    </a:lnTo>
                    <a:cubicBezTo>
                      <a:pt x="3921604" y="2690665"/>
                      <a:pt x="3992724" y="2619545"/>
                      <a:pt x="3992724" y="2531915"/>
                    </a:cubicBezTo>
                    <a:lnTo>
                      <a:pt x="3992724" y="158750"/>
                    </a:lnTo>
                    <a:cubicBezTo>
                      <a:pt x="3992724" y="140970"/>
                      <a:pt x="3988913" y="123190"/>
                      <a:pt x="3983834" y="106680"/>
                    </a:cubicBezTo>
                    <a:cubicBezTo>
                      <a:pt x="4005424" y="132080"/>
                      <a:pt x="4019393" y="165100"/>
                      <a:pt x="4019393" y="201930"/>
                    </a:cubicBezTo>
                    <a:lnTo>
                      <a:pt x="4019393" y="2575095"/>
                    </a:lnTo>
                    <a:close/>
                  </a:path>
                </a:pathLst>
              </a:custGeom>
              <a:solidFill>
                <a:srgbClr val="704430"/>
              </a:solidFill>
            </p:spPr>
          </p:sp>
        </p:grpSp>
        <p:sp>
          <p:nvSpPr>
            <p:cNvPr id="23" name="AutoShape 23"/>
            <p:cNvSpPr/>
            <p:nvPr/>
          </p:nvSpPr>
          <p:spPr>
            <a:xfrm>
              <a:off x="19501456" y="708664"/>
              <a:ext cx="638015" cy="0"/>
            </a:xfrm>
            <a:prstGeom prst="line">
              <a:avLst/>
            </a:prstGeom>
            <a:ln w="67441" cap="rnd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19501456" y="980196"/>
              <a:ext cx="638015" cy="0"/>
            </a:xfrm>
            <a:prstGeom prst="line">
              <a:avLst/>
            </a:prstGeom>
            <a:ln w="67441" cap="rnd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19501456" y="1251728"/>
              <a:ext cx="638015" cy="0"/>
            </a:xfrm>
            <a:prstGeom prst="line">
              <a:avLst/>
            </a:prstGeom>
            <a:ln w="67441" cap="rnd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17464379" y="477207"/>
              <a:ext cx="1073418" cy="1073418"/>
            </a:xfrm>
            <a:custGeom>
              <a:avLst/>
              <a:gdLst/>
              <a:ahLst/>
              <a:cxnLst/>
              <a:rect l="l" t="t" r="r" b="b"/>
              <a:pathLst>
                <a:path w="1073418" h="1073418">
                  <a:moveTo>
                    <a:pt x="0" y="0"/>
                  </a:moveTo>
                  <a:lnTo>
                    <a:pt x="1073418" y="0"/>
                  </a:lnTo>
                  <a:lnTo>
                    <a:pt x="1073418" y="1073419"/>
                  </a:lnTo>
                  <a:lnTo>
                    <a:pt x="0" y="1073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7" name="Group 27"/>
            <p:cNvGrpSpPr/>
            <p:nvPr/>
          </p:nvGrpSpPr>
          <p:grpSpPr>
            <a:xfrm>
              <a:off x="1234674" y="739842"/>
              <a:ext cx="610505" cy="61050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896C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2257924" y="739842"/>
              <a:ext cx="610505" cy="61050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896C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3281174" y="739842"/>
              <a:ext cx="610505" cy="61050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896C"/>
              </a:solidFill>
            </p:spPr>
          </p:sp>
        </p:grpSp>
        <p:sp>
          <p:nvSpPr>
            <p:cNvPr id="33" name="AutoShape 33"/>
            <p:cNvSpPr/>
            <p:nvPr/>
          </p:nvSpPr>
          <p:spPr>
            <a:xfrm>
              <a:off x="26976" y="2019467"/>
              <a:ext cx="21245922" cy="0"/>
            </a:xfrm>
            <a:prstGeom prst="line">
              <a:avLst/>
            </a:prstGeom>
            <a:ln w="67441" cap="flat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4712414" y="687394"/>
            <a:ext cx="9412735" cy="892163"/>
            <a:chOff x="0" y="0"/>
            <a:chExt cx="20192434" cy="191389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0192434" cy="1913890"/>
            </a:xfrm>
            <a:custGeom>
              <a:avLst/>
              <a:gdLst/>
              <a:ahLst/>
              <a:cxnLst/>
              <a:rect l="l" t="t" r="r" b="b"/>
              <a:pathLst>
                <a:path w="20192434" h="1913890">
                  <a:moveTo>
                    <a:pt x="20192434" y="956945"/>
                  </a:moveTo>
                  <a:cubicBezTo>
                    <a:pt x="20192434" y="1485392"/>
                    <a:pt x="19764063" y="1913890"/>
                    <a:pt x="19235489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9235489" y="0"/>
                  </a:lnTo>
                  <a:cubicBezTo>
                    <a:pt x="19763936" y="0"/>
                    <a:pt x="20192434" y="428371"/>
                    <a:pt x="20192434" y="956945"/>
                  </a:cubicBezTo>
                  <a:close/>
                </a:path>
              </a:pathLst>
            </a:custGeom>
            <a:solidFill>
              <a:srgbClr val="FFF3ED"/>
            </a:solidFill>
          </p:spPr>
        </p:sp>
      </p:grpSp>
      <p:sp>
        <p:nvSpPr>
          <p:cNvPr id="36" name="Freeform 36"/>
          <p:cNvSpPr/>
          <p:nvPr/>
        </p:nvSpPr>
        <p:spPr>
          <a:xfrm>
            <a:off x="13435509" y="891739"/>
            <a:ext cx="361990" cy="410187"/>
          </a:xfrm>
          <a:custGeom>
            <a:avLst/>
            <a:gdLst/>
            <a:ahLst/>
            <a:cxnLst/>
            <a:rect l="l" t="t" r="r" b="b"/>
            <a:pathLst>
              <a:path w="361990" h="410187">
                <a:moveTo>
                  <a:pt x="0" y="0"/>
                </a:moveTo>
                <a:lnTo>
                  <a:pt x="361990" y="0"/>
                </a:lnTo>
                <a:lnTo>
                  <a:pt x="361990" y="410187"/>
                </a:lnTo>
                <a:lnTo>
                  <a:pt x="0" y="41018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5079957" y="881446"/>
            <a:ext cx="448723" cy="430774"/>
          </a:xfrm>
          <a:custGeom>
            <a:avLst/>
            <a:gdLst/>
            <a:ahLst/>
            <a:cxnLst/>
            <a:rect l="l" t="t" r="r" b="b"/>
            <a:pathLst>
              <a:path w="448723" h="430774">
                <a:moveTo>
                  <a:pt x="0" y="0"/>
                </a:moveTo>
                <a:lnTo>
                  <a:pt x="448722" y="0"/>
                </a:lnTo>
                <a:lnTo>
                  <a:pt x="448722" y="430773"/>
                </a:lnTo>
                <a:lnTo>
                  <a:pt x="0" y="43077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50" name="TextBox 50"/>
          <p:cNvSpPr txBox="1"/>
          <p:nvPr/>
        </p:nvSpPr>
        <p:spPr>
          <a:xfrm>
            <a:off x="7932822" y="6890446"/>
            <a:ext cx="2971919" cy="830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 dirty="0">
                <a:solidFill>
                  <a:srgbClr val="704430"/>
                </a:solidFill>
                <a:latin typeface="HK Modular Bold Italics"/>
              </a:rPr>
              <a:t>LAPANGAN</a:t>
            </a:r>
          </a:p>
          <a:p>
            <a:pPr algn="ctr">
              <a:lnSpc>
                <a:spcPts val="3210"/>
              </a:lnSpc>
            </a:pPr>
            <a:r>
              <a:rPr lang="en-US" sz="3000" spc="285" dirty="0">
                <a:solidFill>
                  <a:srgbClr val="704430"/>
                </a:solidFill>
                <a:latin typeface="HK Modular Bold Italics"/>
              </a:rPr>
              <a:t>UPACARA</a:t>
            </a:r>
          </a:p>
        </p:txBody>
      </p:sp>
      <p:sp>
        <p:nvSpPr>
          <p:cNvPr id="38" name="Freeform 38"/>
          <p:cNvSpPr/>
          <p:nvPr/>
        </p:nvSpPr>
        <p:spPr>
          <a:xfrm>
            <a:off x="5747362" y="881446"/>
            <a:ext cx="328954" cy="430774"/>
          </a:xfrm>
          <a:custGeom>
            <a:avLst/>
            <a:gdLst/>
            <a:ahLst/>
            <a:cxnLst/>
            <a:rect l="l" t="t" r="r" b="b"/>
            <a:pathLst>
              <a:path w="328954" h="430774">
                <a:moveTo>
                  <a:pt x="0" y="0"/>
                </a:moveTo>
                <a:lnTo>
                  <a:pt x="328955" y="0"/>
                </a:lnTo>
                <a:lnTo>
                  <a:pt x="328955" y="430773"/>
                </a:lnTo>
                <a:lnTo>
                  <a:pt x="0" y="430773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3403521" y="2478424"/>
            <a:ext cx="3101888" cy="1906251"/>
          </a:xfrm>
          <a:custGeom>
            <a:avLst/>
            <a:gdLst/>
            <a:ahLst/>
            <a:cxnLst/>
            <a:rect l="l" t="t" r="r" b="b"/>
            <a:pathLst>
              <a:path w="3101888" h="1906251">
                <a:moveTo>
                  <a:pt x="0" y="0"/>
                </a:moveTo>
                <a:lnTo>
                  <a:pt x="3101888" y="0"/>
                </a:lnTo>
                <a:lnTo>
                  <a:pt x="3101888" y="1906251"/>
                </a:lnTo>
                <a:lnTo>
                  <a:pt x="0" y="190625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2260055" y="2271352"/>
            <a:ext cx="2452358" cy="2133552"/>
          </a:xfrm>
          <a:custGeom>
            <a:avLst/>
            <a:gdLst/>
            <a:ahLst/>
            <a:cxnLst/>
            <a:rect l="l" t="t" r="r" b="b"/>
            <a:pathLst>
              <a:path w="2452358" h="2133552">
                <a:moveTo>
                  <a:pt x="0" y="0"/>
                </a:moveTo>
                <a:lnTo>
                  <a:pt x="2452359" y="0"/>
                </a:lnTo>
                <a:lnTo>
                  <a:pt x="2452359" y="2133551"/>
                </a:lnTo>
                <a:lnTo>
                  <a:pt x="0" y="2133551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3939357" y="8115794"/>
            <a:ext cx="2664673" cy="1562165"/>
          </a:xfrm>
          <a:custGeom>
            <a:avLst/>
            <a:gdLst/>
            <a:ahLst/>
            <a:cxnLst/>
            <a:rect l="l" t="t" r="r" b="b"/>
            <a:pathLst>
              <a:path w="2664673" h="1562165">
                <a:moveTo>
                  <a:pt x="0" y="0"/>
                </a:moveTo>
                <a:lnTo>
                  <a:pt x="2664673" y="0"/>
                </a:lnTo>
                <a:lnTo>
                  <a:pt x="2664673" y="1562164"/>
                </a:lnTo>
                <a:lnTo>
                  <a:pt x="0" y="1562164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733545" y="7296211"/>
            <a:ext cx="4013818" cy="2603735"/>
          </a:xfrm>
          <a:custGeom>
            <a:avLst/>
            <a:gdLst/>
            <a:ahLst/>
            <a:cxnLst/>
            <a:rect l="l" t="t" r="r" b="b"/>
            <a:pathLst>
              <a:path w="4013818" h="2603735">
                <a:moveTo>
                  <a:pt x="0" y="0"/>
                </a:moveTo>
                <a:lnTo>
                  <a:pt x="4013817" y="0"/>
                </a:lnTo>
                <a:lnTo>
                  <a:pt x="4013817" y="2603735"/>
                </a:lnTo>
                <a:lnTo>
                  <a:pt x="0" y="2603735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8636132" y="4404903"/>
            <a:ext cx="1565299" cy="2389769"/>
          </a:xfrm>
          <a:custGeom>
            <a:avLst/>
            <a:gdLst/>
            <a:ahLst/>
            <a:cxnLst/>
            <a:rect l="l" t="t" r="r" b="b"/>
            <a:pathLst>
              <a:path w="1565299" h="2389769">
                <a:moveTo>
                  <a:pt x="0" y="0"/>
                </a:moveTo>
                <a:lnTo>
                  <a:pt x="1565298" y="0"/>
                </a:lnTo>
                <a:lnTo>
                  <a:pt x="1565298" y="2389769"/>
                </a:lnTo>
                <a:lnTo>
                  <a:pt x="0" y="238976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 flipH="1">
            <a:off x="5541156" y="7614611"/>
            <a:ext cx="1073307" cy="2425552"/>
          </a:xfrm>
          <a:custGeom>
            <a:avLst/>
            <a:gdLst/>
            <a:ahLst/>
            <a:cxnLst/>
            <a:rect l="l" t="t" r="r" b="b"/>
            <a:pathLst>
              <a:path w="1073307" h="2425552">
                <a:moveTo>
                  <a:pt x="0" y="0"/>
                </a:moveTo>
                <a:lnTo>
                  <a:pt x="1073307" y="0"/>
                </a:lnTo>
                <a:lnTo>
                  <a:pt x="1073307" y="2425552"/>
                </a:lnTo>
                <a:lnTo>
                  <a:pt x="0" y="2425552"/>
                </a:lnTo>
                <a:lnTo>
                  <a:pt x="0" y="0"/>
                </a:lnTo>
                <a:close/>
              </a:path>
            </a:pathLst>
          </a:custGeom>
          <a:blipFill>
            <a:blip r:embed="rId36"/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6295392" y="812916"/>
            <a:ext cx="6995238" cy="64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0"/>
              </a:lnSpc>
            </a:pPr>
            <a:r>
              <a:rPr lang="en-US" sz="4730" spc="-141">
                <a:solidFill>
                  <a:srgbClr val="704430"/>
                </a:solidFill>
                <a:latin typeface="Marykate"/>
              </a:rPr>
              <a:t>Sistem Permainan Mencari Harta Karun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548022" y="4452528"/>
            <a:ext cx="1857375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START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725555" y="4520882"/>
            <a:ext cx="4457819" cy="4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PERPUSTAKAAN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045321" y="7570963"/>
            <a:ext cx="4213979" cy="4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LAB.KOMPUTER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152577" y="6813722"/>
            <a:ext cx="3175754" cy="4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KELAS XII</a:t>
            </a:r>
          </a:p>
        </p:txBody>
      </p:sp>
    </p:spTree>
    <p:extLst>
      <p:ext uri="{BB962C8B-B14F-4D97-AF65-F5344CB8AC3E}">
        <p14:creationId xmlns:p14="http://schemas.microsoft.com/office/powerpoint/2010/main" val="1837860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04030" y="85980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0" y="0"/>
                </a:moveTo>
                <a:lnTo>
                  <a:pt x="1310540" y="0"/>
                </a:lnTo>
                <a:lnTo>
                  <a:pt x="1310540" y="1320442"/>
                </a:lnTo>
                <a:lnTo>
                  <a:pt x="0" y="1320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373430" y="85980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1310540" y="0"/>
                </a:moveTo>
                <a:lnTo>
                  <a:pt x="0" y="0"/>
                </a:lnTo>
                <a:lnTo>
                  <a:pt x="0" y="1320442"/>
                </a:lnTo>
                <a:lnTo>
                  <a:pt x="1310540" y="1320442"/>
                </a:lnTo>
                <a:lnTo>
                  <a:pt x="13105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6604030" y="3684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0" y="1320442"/>
                </a:moveTo>
                <a:lnTo>
                  <a:pt x="1310540" y="1320442"/>
                </a:lnTo>
                <a:lnTo>
                  <a:pt x="1310540" y="0"/>
                </a:lnTo>
                <a:lnTo>
                  <a:pt x="0" y="0"/>
                </a:lnTo>
                <a:lnTo>
                  <a:pt x="0" y="132044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373430" y="3684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1310540" y="1320442"/>
                </a:moveTo>
                <a:lnTo>
                  <a:pt x="0" y="1320442"/>
                </a:lnTo>
                <a:lnTo>
                  <a:pt x="0" y="0"/>
                </a:lnTo>
                <a:lnTo>
                  <a:pt x="1310540" y="0"/>
                </a:lnTo>
                <a:lnTo>
                  <a:pt x="1310540" y="132044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75110" y="8001494"/>
            <a:ext cx="16132954" cy="2976967"/>
            <a:chOff x="0" y="0"/>
            <a:chExt cx="21510606" cy="3969289"/>
          </a:xfrm>
        </p:grpSpPr>
        <p:sp>
          <p:nvSpPr>
            <p:cNvPr id="8" name="Freeform 8"/>
            <p:cNvSpPr/>
            <p:nvPr/>
          </p:nvSpPr>
          <p:spPr>
            <a:xfrm rot="2700000">
              <a:off x="19124634" y="447521"/>
              <a:ext cx="1777849" cy="2456440"/>
            </a:xfrm>
            <a:custGeom>
              <a:avLst/>
              <a:gdLst/>
              <a:ahLst/>
              <a:cxnLst/>
              <a:rect l="l" t="t" r="r" b="b"/>
              <a:pathLst>
                <a:path w="1777849" h="2456440">
                  <a:moveTo>
                    <a:pt x="0" y="0"/>
                  </a:moveTo>
                  <a:lnTo>
                    <a:pt x="1777849" y="0"/>
                  </a:lnTo>
                  <a:lnTo>
                    <a:pt x="1777849" y="2456441"/>
                  </a:lnTo>
                  <a:lnTo>
                    <a:pt x="0" y="2456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5825579" y="711980"/>
              <a:ext cx="2817933" cy="2335362"/>
            </a:xfrm>
            <a:custGeom>
              <a:avLst/>
              <a:gdLst/>
              <a:ahLst/>
              <a:cxnLst/>
              <a:rect l="l" t="t" r="r" b="b"/>
              <a:pathLst>
                <a:path w="2817933" h="2335362">
                  <a:moveTo>
                    <a:pt x="0" y="0"/>
                  </a:moveTo>
                  <a:lnTo>
                    <a:pt x="2817933" y="0"/>
                  </a:lnTo>
                  <a:lnTo>
                    <a:pt x="2817933" y="2335362"/>
                  </a:lnTo>
                  <a:lnTo>
                    <a:pt x="0" y="2335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452748">
              <a:off x="12971959" y="398667"/>
              <a:ext cx="3539317" cy="1933352"/>
            </a:xfrm>
            <a:custGeom>
              <a:avLst/>
              <a:gdLst/>
              <a:ahLst/>
              <a:cxnLst/>
              <a:rect l="l" t="t" r="r" b="b"/>
              <a:pathLst>
                <a:path w="3539317" h="1933352">
                  <a:moveTo>
                    <a:pt x="0" y="0"/>
                  </a:moveTo>
                  <a:lnTo>
                    <a:pt x="3539317" y="0"/>
                  </a:lnTo>
                  <a:lnTo>
                    <a:pt x="3539317" y="1933352"/>
                  </a:lnTo>
                  <a:lnTo>
                    <a:pt x="0" y="193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1295617" y="999366"/>
              <a:ext cx="1564725" cy="1760590"/>
            </a:xfrm>
            <a:custGeom>
              <a:avLst/>
              <a:gdLst/>
              <a:ahLst/>
              <a:cxnLst/>
              <a:rect l="l" t="t" r="r" b="b"/>
              <a:pathLst>
                <a:path w="1564725" h="1760590">
                  <a:moveTo>
                    <a:pt x="0" y="0"/>
                  </a:moveTo>
                  <a:lnTo>
                    <a:pt x="1564724" y="0"/>
                  </a:lnTo>
                  <a:lnTo>
                    <a:pt x="1564724" y="1760590"/>
                  </a:lnTo>
                  <a:lnTo>
                    <a:pt x="0" y="1760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1853151">
              <a:off x="348959" y="750848"/>
              <a:ext cx="2067824" cy="1930831"/>
            </a:xfrm>
            <a:custGeom>
              <a:avLst/>
              <a:gdLst/>
              <a:ahLst/>
              <a:cxnLst/>
              <a:rect l="l" t="t" r="r" b="b"/>
              <a:pathLst>
                <a:path w="2067824" h="1930831">
                  <a:moveTo>
                    <a:pt x="0" y="0"/>
                  </a:moveTo>
                  <a:lnTo>
                    <a:pt x="2067824" y="0"/>
                  </a:lnTo>
                  <a:lnTo>
                    <a:pt x="2067824" y="1930831"/>
                  </a:lnTo>
                  <a:lnTo>
                    <a:pt x="0" y="1930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1669972">
              <a:off x="8768405" y="410978"/>
              <a:ext cx="2387241" cy="2529527"/>
            </a:xfrm>
            <a:custGeom>
              <a:avLst/>
              <a:gdLst/>
              <a:ahLst/>
              <a:cxnLst/>
              <a:rect l="l" t="t" r="r" b="b"/>
              <a:pathLst>
                <a:path w="2387241" h="2529527">
                  <a:moveTo>
                    <a:pt x="0" y="0"/>
                  </a:moveTo>
                  <a:lnTo>
                    <a:pt x="2387241" y="0"/>
                  </a:lnTo>
                  <a:lnTo>
                    <a:pt x="2387241" y="2529527"/>
                  </a:lnTo>
                  <a:lnTo>
                    <a:pt x="0" y="2529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6940041" y="1797673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6051766" y="711980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9" y="0"/>
                  </a:lnTo>
                  <a:lnTo>
                    <a:pt x="1776549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5243108">
              <a:off x="5253667" y="2288978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563274" y="795446"/>
              <a:ext cx="2780568" cy="2280066"/>
            </a:xfrm>
            <a:custGeom>
              <a:avLst/>
              <a:gdLst/>
              <a:ahLst/>
              <a:cxnLst/>
              <a:rect l="l" t="t" r="r" b="b"/>
              <a:pathLst>
                <a:path w="2780568" h="2280066">
                  <a:moveTo>
                    <a:pt x="0" y="0"/>
                  </a:moveTo>
                  <a:lnTo>
                    <a:pt x="2780568" y="0"/>
                  </a:lnTo>
                  <a:lnTo>
                    <a:pt x="2780568" y="2280066"/>
                  </a:lnTo>
                  <a:lnTo>
                    <a:pt x="0" y="2280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329498" y="368479"/>
            <a:ext cx="16178567" cy="10972869"/>
            <a:chOff x="0" y="0"/>
            <a:chExt cx="21571423" cy="14630492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1571423" cy="14630492"/>
              <a:chOff x="0" y="0"/>
              <a:chExt cx="4030824" cy="273384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92710" y="106680"/>
                <a:ext cx="3926683" cy="2614465"/>
              </a:xfrm>
              <a:custGeom>
                <a:avLst/>
                <a:gdLst/>
                <a:ahLst/>
                <a:cxnLst/>
                <a:rect l="l" t="t" r="r" b="b"/>
                <a:pathLst>
                  <a:path w="3926683" h="2614465">
                    <a:moveTo>
                      <a:pt x="3900013" y="2425235"/>
                    </a:moveTo>
                    <a:cubicBezTo>
                      <a:pt x="3900013" y="2512865"/>
                      <a:pt x="3823813" y="2583985"/>
                      <a:pt x="3742533" y="2583985"/>
                    </a:cubicBezTo>
                    <a:lnTo>
                      <a:pt x="66040" y="2583985"/>
                    </a:lnTo>
                    <a:cubicBezTo>
                      <a:pt x="43180" y="2583985"/>
                      <a:pt x="20320" y="2578905"/>
                      <a:pt x="0" y="2570015"/>
                    </a:cubicBezTo>
                    <a:cubicBezTo>
                      <a:pt x="26670" y="2597955"/>
                      <a:pt x="63500" y="2614465"/>
                      <a:pt x="119154" y="2614465"/>
                    </a:cubicBezTo>
                    <a:lnTo>
                      <a:pt x="3780633" y="2614465"/>
                    </a:lnTo>
                    <a:cubicBezTo>
                      <a:pt x="3860644" y="2614465"/>
                      <a:pt x="3926683" y="2548425"/>
                      <a:pt x="3926683" y="2468415"/>
                    </a:cubicBezTo>
                    <a:lnTo>
                      <a:pt x="3926683" y="95250"/>
                    </a:lnTo>
                    <a:cubicBezTo>
                      <a:pt x="3926683" y="58420"/>
                      <a:pt x="3912713" y="25400"/>
                      <a:pt x="3891124" y="0"/>
                    </a:cubicBezTo>
                    <a:cubicBezTo>
                      <a:pt x="3897474" y="16510"/>
                      <a:pt x="3900013" y="34290"/>
                      <a:pt x="3900013" y="52070"/>
                    </a:cubicBezTo>
                    <a:lnTo>
                      <a:pt x="3900013" y="2425235"/>
                    </a:lnTo>
                    <a:close/>
                  </a:path>
                </a:pathLst>
              </a:custGeom>
              <a:solidFill>
                <a:srgbClr val="704430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2700" y="12700"/>
                <a:ext cx="3966054" cy="2665265"/>
              </a:xfrm>
              <a:custGeom>
                <a:avLst/>
                <a:gdLst/>
                <a:ahLst/>
                <a:cxnLst/>
                <a:rect l="l" t="t" r="r" b="b"/>
                <a:pathLst>
                  <a:path w="3966054" h="2665265">
                    <a:moveTo>
                      <a:pt x="146050" y="2665265"/>
                    </a:moveTo>
                    <a:lnTo>
                      <a:pt x="3820004" y="2665265"/>
                    </a:lnTo>
                    <a:cubicBezTo>
                      <a:pt x="3900013" y="2665265"/>
                      <a:pt x="3966054" y="2599225"/>
                      <a:pt x="3966054" y="2519215"/>
                    </a:cubicBezTo>
                    <a:lnTo>
                      <a:pt x="3966054" y="146050"/>
                    </a:lnTo>
                    <a:cubicBezTo>
                      <a:pt x="3966054" y="66040"/>
                      <a:pt x="3900013" y="0"/>
                      <a:pt x="3820004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2519215"/>
                    </a:lnTo>
                    <a:cubicBezTo>
                      <a:pt x="0" y="2600495"/>
                      <a:pt x="66040" y="2665265"/>
                      <a:pt x="146050" y="2665265"/>
                    </a:cubicBezTo>
                    <a:close/>
                  </a:path>
                </a:pathLst>
              </a:custGeom>
              <a:solidFill>
                <a:srgbClr val="94D2A5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4030824" cy="2733845"/>
              </a:xfrm>
              <a:custGeom>
                <a:avLst/>
                <a:gdLst/>
                <a:ahLst/>
                <a:cxnLst/>
                <a:rect l="l" t="t" r="r" b="b"/>
                <a:pathLst>
                  <a:path w="4030824" h="2733845">
                    <a:moveTo>
                      <a:pt x="3967324" y="74930"/>
                    </a:moveTo>
                    <a:cubicBezTo>
                      <a:pt x="3939384" y="30480"/>
                      <a:pt x="3889854" y="0"/>
                      <a:pt x="3832704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2531915"/>
                    </a:lnTo>
                    <a:cubicBezTo>
                      <a:pt x="0" y="2583985"/>
                      <a:pt x="25400" y="2629705"/>
                      <a:pt x="63500" y="2658915"/>
                    </a:cubicBezTo>
                    <a:cubicBezTo>
                      <a:pt x="91440" y="2703365"/>
                      <a:pt x="140970" y="2733845"/>
                      <a:pt x="215477" y="2733845"/>
                    </a:cubicBezTo>
                    <a:lnTo>
                      <a:pt x="3872074" y="2733845"/>
                    </a:lnTo>
                    <a:cubicBezTo>
                      <a:pt x="3959704" y="2733845"/>
                      <a:pt x="4030824" y="2662725"/>
                      <a:pt x="4030824" y="2575095"/>
                    </a:cubicBezTo>
                    <a:lnTo>
                      <a:pt x="4030824" y="201930"/>
                    </a:lnTo>
                    <a:cubicBezTo>
                      <a:pt x="4030823" y="149860"/>
                      <a:pt x="4005423" y="104140"/>
                      <a:pt x="3967324" y="74930"/>
                    </a:cubicBezTo>
                    <a:close/>
                    <a:moveTo>
                      <a:pt x="12700" y="2531915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3832704" y="12700"/>
                    </a:lnTo>
                    <a:cubicBezTo>
                      <a:pt x="3912713" y="12700"/>
                      <a:pt x="3978754" y="78740"/>
                      <a:pt x="3978754" y="158750"/>
                    </a:cubicBezTo>
                    <a:lnTo>
                      <a:pt x="3978754" y="2531915"/>
                    </a:lnTo>
                    <a:cubicBezTo>
                      <a:pt x="3978754" y="2611925"/>
                      <a:pt x="3912713" y="2677965"/>
                      <a:pt x="3832704" y="2677965"/>
                    </a:cubicBezTo>
                    <a:lnTo>
                      <a:pt x="158750" y="2677965"/>
                    </a:lnTo>
                    <a:cubicBezTo>
                      <a:pt x="78740" y="2677965"/>
                      <a:pt x="12700" y="2613195"/>
                      <a:pt x="12700" y="2531915"/>
                    </a:cubicBezTo>
                    <a:close/>
                    <a:moveTo>
                      <a:pt x="4019393" y="2575095"/>
                    </a:moveTo>
                    <a:cubicBezTo>
                      <a:pt x="4019393" y="2655105"/>
                      <a:pt x="3952084" y="2721145"/>
                      <a:pt x="3872074" y="2721145"/>
                    </a:cubicBezTo>
                    <a:lnTo>
                      <a:pt x="215477" y="2721145"/>
                    </a:lnTo>
                    <a:cubicBezTo>
                      <a:pt x="157480" y="2721145"/>
                      <a:pt x="120650" y="2704635"/>
                      <a:pt x="93980" y="2676695"/>
                    </a:cubicBezTo>
                    <a:cubicBezTo>
                      <a:pt x="114300" y="2685585"/>
                      <a:pt x="135890" y="2690665"/>
                      <a:pt x="160020" y="2690665"/>
                    </a:cubicBezTo>
                    <a:lnTo>
                      <a:pt x="3833974" y="2690665"/>
                    </a:lnTo>
                    <a:cubicBezTo>
                      <a:pt x="3921604" y="2690665"/>
                      <a:pt x="3992724" y="2619545"/>
                      <a:pt x="3992724" y="2531915"/>
                    </a:cubicBezTo>
                    <a:lnTo>
                      <a:pt x="3992724" y="158750"/>
                    </a:lnTo>
                    <a:cubicBezTo>
                      <a:pt x="3992724" y="140970"/>
                      <a:pt x="3988913" y="123190"/>
                      <a:pt x="3983834" y="106680"/>
                    </a:cubicBezTo>
                    <a:cubicBezTo>
                      <a:pt x="4005424" y="132080"/>
                      <a:pt x="4019393" y="165100"/>
                      <a:pt x="4019393" y="201930"/>
                    </a:cubicBezTo>
                    <a:lnTo>
                      <a:pt x="4019393" y="2575095"/>
                    </a:lnTo>
                    <a:close/>
                  </a:path>
                </a:pathLst>
              </a:custGeom>
              <a:solidFill>
                <a:srgbClr val="704430"/>
              </a:solidFill>
            </p:spPr>
          </p:sp>
        </p:grpSp>
        <p:sp>
          <p:nvSpPr>
            <p:cNvPr id="23" name="AutoShape 23"/>
            <p:cNvSpPr/>
            <p:nvPr/>
          </p:nvSpPr>
          <p:spPr>
            <a:xfrm>
              <a:off x="19501456" y="708664"/>
              <a:ext cx="638015" cy="0"/>
            </a:xfrm>
            <a:prstGeom prst="line">
              <a:avLst/>
            </a:prstGeom>
            <a:ln w="67441" cap="rnd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19501456" y="980196"/>
              <a:ext cx="638015" cy="0"/>
            </a:xfrm>
            <a:prstGeom prst="line">
              <a:avLst/>
            </a:prstGeom>
            <a:ln w="67441" cap="rnd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19501456" y="1251728"/>
              <a:ext cx="638015" cy="0"/>
            </a:xfrm>
            <a:prstGeom prst="line">
              <a:avLst/>
            </a:prstGeom>
            <a:ln w="67441" cap="rnd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17464379" y="477207"/>
              <a:ext cx="1073418" cy="1073418"/>
            </a:xfrm>
            <a:custGeom>
              <a:avLst/>
              <a:gdLst/>
              <a:ahLst/>
              <a:cxnLst/>
              <a:rect l="l" t="t" r="r" b="b"/>
              <a:pathLst>
                <a:path w="1073418" h="1073418">
                  <a:moveTo>
                    <a:pt x="0" y="0"/>
                  </a:moveTo>
                  <a:lnTo>
                    <a:pt x="1073418" y="0"/>
                  </a:lnTo>
                  <a:lnTo>
                    <a:pt x="1073418" y="1073419"/>
                  </a:lnTo>
                  <a:lnTo>
                    <a:pt x="0" y="1073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7" name="Group 27"/>
            <p:cNvGrpSpPr/>
            <p:nvPr/>
          </p:nvGrpSpPr>
          <p:grpSpPr>
            <a:xfrm>
              <a:off x="1234674" y="739842"/>
              <a:ext cx="610505" cy="61050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896C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2257924" y="739842"/>
              <a:ext cx="610505" cy="61050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896C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3281174" y="739842"/>
              <a:ext cx="610505" cy="61050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896C"/>
              </a:solidFill>
            </p:spPr>
          </p:sp>
        </p:grpSp>
        <p:sp>
          <p:nvSpPr>
            <p:cNvPr id="33" name="AutoShape 33"/>
            <p:cNvSpPr/>
            <p:nvPr/>
          </p:nvSpPr>
          <p:spPr>
            <a:xfrm>
              <a:off x="26976" y="2019467"/>
              <a:ext cx="21245922" cy="0"/>
            </a:xfrm>
            <a:prstGeom prst="line">
              <a:avLst/>
            </a:prstGeom>
            <a:ln w="67441" cap="flat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4712414" y="687394"/>
            <a:ext cx="9412735" cy="892163"/>
            <a:chOff x="0" y="0"/>
            <a:chExt cx="20192434" cy="191389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0192434" cy="1913890"/>
            </a:xfrm>
            <a:custGeom>
              <a:avLst/>
              <a:gdLst/>
              <a:ahLst/>
              <a:cxnLst/>
              <a:rect l="l" t="t" r="r" b="b"/>
              <a:pathLst>
                <a:path w="20192434" h="1913890">
                  <a:moveTo>
                    <a:pt x="20192434" y="956945"/>
                  </a:moveTo>
                  <a:cubicBezTo>
                    <a:pt x="20192434" y="1485392"/>
                    <a:pt x="19764063" y="1913890"/>
                    <a:pt x="19235489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9235489" y="0"/>
                  </a:lnTo>
                  <a:cubicBezTo>
                    <a:pt x="19763936" y="0"/>
                    <a:pt x="20192434" y="428371"/>
                    <a:pt x="20192434" y="956945"/>
                  </a:cubicBezTo>
                  <a:close/>
                </a:path>
              </a:pathLst>
            </a:custGeom>
            <a:solidFill>
              <a:srgbClr val="FFF3ED"/>
            </a:solidFill>
          </p:spPr>
        </p:sp>
      </p:grpSp>
      <p:sp>
        <p:nvSpPr>
          <p:cNvPr id="36" name="Freeform 36"/>
          <p:cNvSpPr/>
          <p:nvPr/>
        </p:nvSpPr>
        <p:spPr>
          <a:xfrm>
            <a:off x="13435509" y="891739"/>
            <a:ext cx="361990" cy="410187"/>
          </a:xfrm>
          <a:custGeom>
            <a:avLst/>
            <a:gdLst/>
            <a:ahLst/>
            <a:cxnLst/>
            <a:rect l="l" t="t" r="r" b="b"/>
            <a:pathLst>
              <a:path w="361990" h="410187">
                <a:moveTo>
                  <a:pt x="0" y="0"/>
                </a:moveTo>
                <a:lnTo>
                  <a:pt x="361990" y="0"/>
                </a:lnTo>
                <a:lnTo>
                  <a:pt x="361990" y="410187"/>
                </a:lnTo>
                <a:lnTo>
                  <a:pt x="0" y="41018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5079957" y="881446"/>
            <a:ext cx="448723" cy="430774"/>
          </a:xfrm>
          <a:custGeom>
            <a:avLst/>
            <a:gdLst/>
            <a:ahLst/>
            <a:cxnLst/>
            <a:rect l="l" t="t" r="r" b="b"/>
            <a:pathLst>
              <a:path w="448723" h="430774">
                <a:moveTo>
                  <a:pt x="0" y="0"/>
                </a:moveTo>
                <a:lnTo>
                  <a:pt x="448722" y="0"/>
                </a:lnTo>
                <a:lnTo>
                  <a:pt x="448722" y="430773"/>
                </a:lnTo>
                <a:lnTo>
                  <a:pt x="0" y="43077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50" name="TextBox 50"/>
          <p:cNvSpPr txBox="1"/>
          <p:nvPr/>
        </p:nvSpPr>
        <p:spPr>
          <a:xfrm>
            <a:off x="7932822" y="6890446"/>
            <a:ext cx="2971919" cy="830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 dirty="0">
                <a:solidFill>
                  <a:srgbClr val="704430"/>
                </a:solidFill>
                <a:latin typeface="HK Modular Bold Italics"/>
              </a:rPr>
              <a:t>LAPANGAN</a:t>
            </a:r>
          </a:p>
          <a:p>
            <a:pPr algn="ctr">
              <a:lnSpc>
                <a:spcPts val="3210"/>
              </a:lnSpc>
            </a:pPr>
            <a:r>
              <a:rPr lang="en-US" sz="3000" spc="285" dirty="0">
                <a:solidFill>
                  <a:srgbClr val="704430"/>
                </a:solidFill>
                <a:latin typeface="HK Modular Bold Italics"/>
              </a:rPr>
              <a:t>UPACARA</a:t>
            </a:r>
          </a:p>
        </p:txBody>
      </p:sp>
      <p:sp>
        <p:nvSpPr>
          <p:cNvPr id="38" name="Freeform 38"/>
          <p:cNvSpPr/>
          <p:nvPr/>
        </p:nvSpPr>
        <p:spPr>
          <a:xfrm>
            <a:off x="5747362" y="881446"/>
            <a:ext cx="328954" cy="430774"/>
          </a:xfrm>
          <a:custGeom>
            <a:avLst/>
            <a:gdLst/>
            <a:ahLst/>
            <a:cxnLst/>
            <a:rect l="l" t="t" r="r" b="b"/>
            <a:pathLst>
              <a:path w="328954" h="430774">
                <a:moveTo>
                  <a:pt x="0" y="0"/>
                </a:moveTo>
                <a:lnTo>
                  <a:pt x="328955" y="0"/>
                </a:lnTo>
                <a:lnTo>
                  <a:pt x="328955" y="430773"/>
                </a:lnTo>
                <a:lnTo>
                  <a:pt x="0" y="430773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3403521" y="2478424"/>
            <a:ext cx="3101888" cy="1906251"/>
          </a:xfrm>
          <a:custGeom>
            <a:avLst/>
            <a:gdLst/>
            <a:ahLst/>
            <a:cxnLst/>
            <a:rect l="l" t="t" r="r" b="b"/>
            <a:pathLst>
              <a:path w="3101888" h="1906251">
                <a:moveTo>
                  <a:pt x="0" y="0"/>
                </a:moveTo>
                <a:lnTo>
                  <a:pt x="3101888" y="0"/>
                </a:lnTo>
                <a:lnTo>
                  <a:pt x="3101888" y="1906251"/>
                </a:lnTo>
                <a:lnTo>
                  <a:pt x="0" y="190625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2260055" y="2271352"/>
            <a:ext cx="2452358" cy="2133552"/>
          </a:xfrm>
          <a:custGeom>
            <a:avLst/>
            <a:gdLst/>
            <a:ahLst/>
            <a:cxnLst/>
            <a:rect l="l" t="t" r="r" b="b"/>
            <a:pathLst>
              <a:path w="2452358" h="2133552">
                <a:moveTo>
                  <a:pt x="0" y="0"/>
                </a:moveTo>
                <a:lnTo>
                  <a:pt x="2452359" y="0"/>
                </a:lnTo>
                <a:lnTo>
                  <a:pt x="2452359" y="2133551"/>
                </a:lnTo>
                <a:lnTo>
                  <a:pt x="0" y="2133551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3939357" y="8115794"/>
            <a:ext cx="2664673" cy="1562165"/>
          </a:xfrm>
          <a:custGeom>
            <a:avLst/>
            <a:gdLst/>
            <a:ahLst/>
            <a:cxnLst/>
            <a:rect l="l" t="t" r="r" b="b"/>
            <a:pathLst>
              <a:path w="2664673" h="1562165">
                <a:moveTo>
                  <a:pt x="0" y="0"/>
                </a:moveTo>
                <a:lnTo>
                  <a:pt x="2664673" y="0"/>
                </a:lnTo>
                <a:lnTo>
                  <a:pt x="2664673" y="1562164"/>
                </a:lnTo>
                <a:lnTo>
                  <a:pt x="0" y="1562164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733545" y="7296211"/>
            <a:ext cx="4013818" cy="2603735"/>
          </a:xfrm>
          <a:custGeom>
            <a:avLst/>
            <a:gdLst/>
            <a:ahLst/>
            <a:cxnLst/>
            <a:rect l="l" t="t" r="r" b="b"/>
            <a:pathLst>
              <a:path w="4013818" h="2603735">
                <a:moveTo>
                  <a:pt x="0" y="0"/>
                </a:moveTo>
                <a:lnTo>
                  <a:pt x="4013817" y="0"/>
                </a:lnTo>
                <a:lnTo>
                  <a:pt x="4013817" y="2603735"/>
                </a:lnTo>
                <a:lnTo>
                  <a:pt x="0" y="2603735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8636132" y="4404903"/>
            <a:ext cx="1565299" cy="2389769"/>
          </a:xfrm>
          <a:custGeom>
            <a:avLst/>
            <a:gdLst/>
            <a:ahLst/>
            <a:cxnLst/>
            <a:rect l="l" t="t" r="r" b="b"/>
            <a:pathLst>
              <a:path w="1565299" h="2389769">
                <a:moveTo>
                  <a:pt x="0" y="0"/>
                </a:moveTo>
                <a:lnTo>
                  <a:pt x="1565298" y="0"/>
                </a:lnTo>
                <a:lnTo>
                  <a:pt x="1565298" y="2389769"/>
                </a:lnTo>
                <a:lnTo>
                  <a:pt x="0" y="238976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7773322" y="4521594"/>
            <a:ext cx="1073307" cy="2425552"/>
          </a:xfrm>
          <a:custGeom>
            <a:avLst/>
            <a:gdLst/>
            <a:ahLst/>
            <a:cxnLst/>
            <a:rect l="l" t="t" r="r" b="b"/>
            <a:pathLst>
              <a:path w="1073307" h="2425552">
                <a:moveTo>
                  <a:pt x="0" y="0"/>
                </a:moveTo>
                <a:lnTo>
                  <a:pt x="1073307" y="0"/>
                </a:lnTo>
                <a:lnTo>
                  <a:pt x="1073307" y="2425552"/>
                </a:lnTo>
                <a:lnTo>
                  <a:pt x="0" y="2425552"/>
                </a:lnTo>
                <a:lnTo>
                  <a:pt x="0" y="0"/>
                </a:lnTo>
                <a:close/>
              </a:path>
            </a:pathLst>
          </a:custGeom>
          <a:blipFill>
            <a:blip r:embed="rId36"/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6295392" y="812916"/>
            <a:ext cx="6995238" cy="64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0"/>
              </a:lnSpc>
            </a:pPr>
            <a:r>
              <a:rPr lang="en-US" sz="4730" spc="-141">
                <a:solidFill>
                  <a:srgbClr val="704430"/>
                </a:solidFill>
                <a:latin typeface="Marykate"/>
              </a:rPr>
              <a:t>Sistem Permainan Mencari Harta Karun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548022" y="4452528"/>
            <a:ext cx="1857375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START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725555" y="4520882"/>
            <a:ext cx="4457819" cy="4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PERPUSTAKAAN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045321" y="7570963"/>
            <a:ext cx="4213979" cy="4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LAB.KOMPUTER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152577" y="6813722"/>
            <a:ext cx="3175754" cy="4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KELAS XII</a:t>
            </a:r>
          </a:p>
        </p:txBody>
      </p:sp>
    </p:spTree>
    <p:extLst>
      <p:ext uri="{BB962C8B-B14F-4D97-AF65-F5344CB8AC3E}">
        <p14:creationId xmlns:p14="http://schemas.microsoft.com/office/powerpoint/2010/main" val="1674554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04030" y="85980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0" y="0"/>
                </a:moveTo>
                <a:lnTo>
                  <a:pt x="1310540" y="0"/>
                </a:lnTo>
                <a:lnTo>
                  <a:pt x="1310540" y="1320442"/>
                </a:lnTo>
                <a:lnTo>
                  <a:pt x="0" y="1320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373430" y="85980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1310540" y="0"/>
                </a:moveTo>
                <a:lnTo>
                  <a:pt x="0" y="0"/>
                </a:lnTo>
                <a:lnTo>
                  <a:pt x="0" y="1320442"/>
                </a:lnTo>
                <a:lnTo>
                  <a:pt x="1310540" y="1320442"/>
                </a:lnTo>
                <a:lnTo>
                  <a:pt x="13105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6604030" y="3684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0" y="1320442"/>
                </a:moveTo>
                <a:lnTo>
                  <a:pt x="1310540" y="1320442"/>
                </a:lnTo>
                <a:lnTo>
                  <a:pt x="1310540" y="0"/>
                </a:lnTo>
                <a:lnTo>
                  <a:pt x="0" y="0"/>
                </a:lnTo>
                <a:lnTo>
                  <a:pt x="0" y="132044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373430" y="3684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1310540" y="1320442"/>
                </a:moveTo>
                <a:lnTo>
                  <a:pt x="0" y="1320442"/>
                </a:lnTo>
                <a:lnTo>
                  <a:pt x="0" y="0"/>
                </a:lnTo>
                <a:lnTo>
                  <a:pt x="1310540" y="0"/>
                </a:lnTo>
                <a:lnTo>
                  <a:pt x="1310540" y="132044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75110" y="8001494"/>
            <a:ext cx="16132954" cy="2976967"/>
            <a:chOff x="0" y="0"/>
            <a:chExt cx="21510606" cy="3969289"/>
          </a:xfrm>
        </p:grpSpPr>
        <p:sp>
          <p:nvSpPr>
            <p:cNvPr id="8" name="Freeform 8"/>
            <p:cNvSpPr/>
            <p:nvPr/>
          </p:nvSpPr>
          <p:spPr>
            <a:xfrm rot="2700000">
              <a:off x="19124634" y="447521"/>
              <a:ext cx="1777849" cy="2456440"/>
            </a:xfrm>
            <a:custGeom>
              <a:avLst/>
              <a:gdLst/>
              <a:ahLst/>
              <a:cxnLst/>
              <a:rect l="l" t="t" r="r" b="b"/>
              <a:pathLst>
                <a:path w="1777849" h="2456440">
                  <a:moveTo>
                    <a:pt x="0" y="0"/>
                  </a:moveTo>
                  <a:lnTo>
                    <a:pt x="1777849" y="0"/>
                  </a:lnTo>
                  <a:lnTo>
                    <a:pt x="1777849" y="2456441"/>
                  </a:lnTo>
                  <a:lnTo>
                    <a:pt x="0" y="2456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5825579" y="711980"/>
              <a:ext cx="2817933" cy="2335362"/>
            </a:xfrm>
            <a:custGeom>
              <a:avLst/>
              <a:gdLst/>
              <a:ahLst/>
              <a:cxnLst/>
              <a:rect l="l" t="t" r="r" b="b"/>
              <a:pathLst>
                <a:path w="2817933" h="2335362">
                  <a:moveTo>
                    <a:pt x="0" y="0"/>
                  </a:moveTo>
                  <a:lnTo>
                    <a:pt x="2817933" y="0"/>
                  </a:lnTo>
                  <a:lnTo>
                    <a:pt x="2817933" y="2335362"/>
                  </a:lnTo>
                  <a:lnTo>
                    <a:pt x="0" y="2335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452748">
              <a:off x="12971959" y="398667"/>
              <a:ext cx="3539317" cy="1933352"/>
            </a:xfrm>
            <a:custGeom>
              <a:avLst/>
              <a:gdLst/>
              <a:ahLst/>
              <a:cxnLst/>
              <a:rect l="l" t="t" r="r" b="b"/>
              <a:pathLst>
                <a:path w="3539317" h="1933352">
                  <a:moveTo>
                    <a:pt x="0" y="0"/>
                  </a:moveTo>
                  <a:lnTo>
                    <a:pt x="3539317" y="0"/>
                  </a:lnTo>
                  <a:lnTo>
                    <a:pt x="3539317" y="1933352"/>
                  </a:lnTo>
                  <a:lnTo>
                    <a:pt x="0" y="193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1295617" y="999366"/>
              <a:ext cx="1564725" cy="1760590"/>
            </a:xfrm>
            <a:custGeom>
              <a:avLst/>
              <a:gdLst/>
              <a:ahLst/>
              <a:cxnLst/>
              <a:rect l="l" t="t" r="r" b="b"/>
              <a:pathLst>
                <a:path w="1564725" h="1760590">
                  <a:moveTo>
                    <a:pt x="0" y="0"/>
                  </a:moveTo>
                  <a:lnTo>
                    <a:pt x="1564724" y="0"/>
                  </a:lnTo>
                  <a:lnTo>
                    <a:pt x="1564724" y="1760590"/>
                  </a:lnTo>
                  <a:lnTo>
                    <a:pt x="0" y="1760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1853151">
              <a:off x="348959" y="750848"/>
              <a:ext cx="2067824" cy="1930831"/>
            </a:xfrm>
            <a:custGeom>
              <a:avLst/>
              <a:gdLst/>
              <a:ahLst/>
              <a:cxnLst/>
              <a:rect l="l" t="t" r="r" b="b"/>
              <a:pathLst>
                <a:path w="2067824" h="1930831">
                  <a:moveTo>
                    <a:pt x="0" y="0"/>
                  </a:moveTo>
                  <a:lnTo>
                    <a:pt x="2067824" y="0"/>
                  </a:lnTo>
                  <a:lnTo>
                    <a:pt x="2067824" y="1930831"/>
                  </a:lnTo>
                  <a:lnTo>
                    <a:pt x="0" y="1930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1669972">
              <a:off x="8768405" y="410978"/>
              <a:ext cx="2387241" cy="2529527"/>
            </a:xfrm>
            <a:custGeom>
              <a:avLst/>
              <a:gdLst/>
              <a:ahLst/>
              <a:cxnLst/>
              <a:rect l="l" t="t" r="r" b="b"/>
              <a:pathLst>
                <a:path w="2387241" h="2529527">
                  <a:moveTo>
                    <a:pt x="0" y="0"/>
                  </a:moveTo>
                  <a:lnTo>
                    <a:pt x="2387241" y="0"/>
                  </a:lnTo>
                  <a:lnTo>
                    <a:pt x="2387241" y="2529527"/>
                  </a:lnTo>
                  <a:lnTo>
                    <a:pt x="0" y="2529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6940041" y="1797673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6051766" y="711980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9" y="0"/>
                  </a:lnTo>
                  <a:lnTo>
                    <a:pt x="1776549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5243108">
              <a:off x="5253667" y="2288978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563274" y="795446"/>
              <a:ext cx="2780568" cy="2280066"/>
            </a:xfrm>
            <a:custGeom>
              <a:avLst/>
              <a:gdLst/>
              <a:ahLst/>
              <a:cxnLst/>
              <a:rect l="l" t="t" r="r" b="b"/>
              <a:pathLst>
                <a:path w="2780568" h="2280066">
                  <a:moveTo>
                    <a:pt x="0" y="0"/>
                  </a:moveTo>
                  <a:lnTo>
                    <a:pt x="2780568" y="0"/>
                  </a:lnTo>
                  <a:lnTo>
                    <a:pt x="2780568" y="2280066"/>
                  </a:lnTo>
                  <a:lnTo>
                    <a:pt x="0" y="2280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329498" y="368479"/>
            <a:ext cx="16178567" cy="10972869"/>
            <a:chOff x="0" y="0"/>
            <a:chExt cx="21571423" cy="14630492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1571423" cy="14630492"/>
              <a:chOff x="0" y="0"/>
              <a:chExt cx="4030824" cy="273384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92710" y="106680"/>
                <a:ext cx="3926683" cy="2614465"/>
              </a:xfrm>
              <a:custGeom>
                <a:avLst/>
                <a:gdLst/>
                <a:ahLst/>
                <a:cxnLst/>
                <a:rect l="l" t="t" r="r" b="b"/>
                <a:pathLst>
                  <a:path w="3926683" h="2614465">
                    <a:moveTo>
                      <a:pt x="3900013" y="2425235"/>
                    </a:moveTo>
                    <a:cubicBezTo>
                      <a:pt x="3900013" y="2512865"/>
                      <a:pt x="3823813" y="2583985"/>
                      <a:pt x="3742533" y="2583985"/>
                    </a:cubicBezTo>
                    <a:lnTo>
                      <a:pt x="66040" y="2583985"/>
                    </a:lnTo>
                    <a:cubicBezTo>
                      <a:pt x="43180" y="2583985"/>
                      <a:pt x="20320" y="2578905"/>
                      <a:pt x="0" y="2570015"/>
                    </a:cubicBezTo>
                    <a:cubicBezTo>
                      <a:pt x="26670" y="2597955"/>
                      <a:pt x="63500" y="2614465"/>
                      <a:pt x="119154" y="2614465"/>
                    </a:cubicBezTo>
                    <a:lnTo>
                      <a:pt x="3780633" y="2614465"/>
                    </a:lnTo>
                    <a:cubicBezTo>
                      <a:pt x="3860644" y="2614465"/>
                      <a:pt x="3926683" y="2548425"/>
                      <a:pt x="3926683" y="2468415"/>
                    </a:cubicBezTo>
                    <a:lnTo>
                      <a:pt x="3926683" y="95250"/>
                    </a:lnTo>
                    <a:cubicBezTo>
                      <a:pt x="3926683" y="58420"/>
                      <a:pt x="3912713" y="25400"/>
                      <a:pt x="3891124" y="0"/>
                    </a:cubicBezTo>
                    <a:cubicBezTo>
                      <a:pt x="3897474" y="16510"/>
                      <a:pt x="3900013" y="34290"/>
                      <a:pt x="3900013" y="52070"/>
                    </a:cubicBezTo>
                    <a:lnTo>
                      <a:pt x="3900013" y="2425235"/>
                    </a:lnTo>
                    <a:close/>
                  </a:path>
                </a:pathLst>
              </a:custGeom>
              <a:solidFill>
                <a:srgbClr val="704430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2700" y="12700"/>
                <a:ext cx="3966054" cy="2665265"/>
              </a:xfrm>
              <a:custGeom>
                <a:avLst/>
                <a:gdLst/>
                <a:ahLst/>
                <a:cxnLst/>
                <a:rect l="l" t="t" r="r" b="b"/>
                <a:pathLst>
                  <a:path w="3966054" h="2665265">
                    <a:moveTo>
                      <a:pt x="146050" y="2665265"/>
                    </a:moveTo>
                    <a:lnTo>
                      <a:pt x="3820004" y="2665265"/>
                    </a:lnTo>
                    <a:cubicBezTo>
                      <a:pt x="3900013" y="2665265"/>
                      <a:pt x="3966054" y="2599225"/>
                      <a:pt x="3966054" y="2519215"/>
                    </a:cubicBezTo>
                    <a:lnTo>
                      <a:pt x="3966054" y="146050"/>
                    </a:lnTo>
                    <a:cubicBezTo>
                      <a:pt x="3966054" y="66040"/>
                      <a:pt x="3900013" y="0"/>
                      <a:pt x="3820004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2519215"/>
                    </a:lnTo>
                    <a:cubicBezTo>
                      <a:pt x="0" y="2600495"/>
                      <a:pt x="66040" y="2665265"/>
                      <a:pt x="146050" y="2665265"/>
                    </a:cubicBezTo>
                    <a:close/>
                  </a:path>
                </a:pathLst>
              </a:custGeom>
              <a:solidFill>
                <a:srgbClr val="94D2A5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4030824" cy="2733845"/>
              </a:xfrm>
              <a:custGeom>
                <a:avLst/>
                <a:gdLst/>
                <a:ahLst/>
                <a:cxnLst/>
                <a:rect l="l" t="t" r="r" b="b"/>
                <a:pathLst>
                  <a:path w="4030824" h="2733845">
                    <a:moveTo>
                      <a:pt x="3967324" y="74930"/>
                    </a:moveTo>
                    <a:cubicBezTo>
                      <a:pt x="3939384" y="30480"/>
                      <a:pt x="3889854" y="0"/>
                      <a:pt x="3832704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2531915"/>
                    </a:lnTo>
                    <a:cubicBezTo>
                      <a:pt x="0" y="2583985"/>
                      <a:pt x="25400" y="2629705"/>
                      <a:pt x="63500" y="2658915"/>
                    </a:cubicBezTo>
                    <a:cubicBezTo>
                      <a:pt x="91440" y="2703365"/>
                      <a:pt x="140970" y="2733845"/>
                      <a:pt x="215477" y="2733845"/>
                    </a:cubicBezTo>
                    <a:lnTo>
                      <a:pt x="3872074" y="2733845"/>
                    </a:lnTo>
                    <a:cubicBezTo>
                      <a:pt x="3959704" y="2733845"/>
                      <a:pt x="4030824" y="2662725"/>
                      <a:pt x="4030824" y="2575095"/>
                    </a:cubicBezTo>
                    <a:lnTo>
                      <a:pt x="4030824" y="201930"/>
                    </a:lnTo>
                    <a:cubicBezTo>
                      <a:pt x="4030823" y="149860"/>
                      <a:pt x="4005423" y="104140"/>
                      <a:pt x="3967324" y="74930"/>
                    </a:cubicBezTo>
                    <a:close/>
                    <a:moveTo>
                      <a:pt x="12700" y="2531915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3832704" y="12700"/>
                    </a:lnTo>
                    <a:cubicBezTo>
                      <a:pt x="3912713" y="12700"/>
                      <a:pt x="3978754" y="78740"/>
                      <a:pt x="3978754" y="158750"/>
                    </a:cubicBezTo>
                    <a:lnTo>
                      <a:pt x="3978754" y="2531915"/>
                    </a:lnTo>
                    <a:cubicBezTo>
                      <a:pt x="3978754" y="2611925"/>
                      <a:pt x="3912713" y="2677965"/>
                      <a:pt x="3832704" y="2677965"/>
                    </a:cubicBezTo>
                    <a:lnTo>
                      <a:pt x="158750" y="2677965"/>
                    </a:lnTo>
                    <a:cubicBezTo>
                      <a:pt x="78740" y="2677965"/>
                      <a:pt x="12700" y="2613195"/>
                      <a:pt x="12700" y="2531915"/>
                    </a:cubicBezTo>
                    <a:close/>
                    <a:moveTo>
                      <a:pt x="4019393" y="2575095"/>
                    </a:moveTo>
                    <a:cubicBezTo>
                      <a:pt x="4019393" y="2655105"/>
                      <a:pt x="3952084" y="2721145"/>
                      <a:pt x="3872074" y="2721145"/>
                    </a:cubicBezTo>
                    <a:lnTo>
                      <a:pt x="215477" y="2721145"/>
                    </a:lnTo>
                    <a:cubicBezTo>
                      <a:pt x="157480" y="2721145"/>
                      <a:pt x="120650" y="2704635"/>
                      <a:pt x="93980" y="2676695"/>
                    </a:cubicBezTo>
                    <a:cubicBezTo>
                      <a:pt x="114300" y="2685585"/>
                      <a:pt x="135890" y="2690665"/>
                      <a:pt x="160020" y="2690665"/>
                    </a:cubicBezTo>
                    <a:lnTo>
                      <a:pt x="3833974" y="2690665"/>
                    </a:lnTo>
                    <a:cubicBezTo>
                      <a:pt x="3921604" y="2690665"/>
                      <a:pt x="3992724" y="2619545"/>
                      <a:pt x="3992724" y="2531915"/>
                    </a:cubicBezTo>
                    <a:lnTo>
                      <a:pt x="3992724" y="158750"/>
                    </a:lnTo>
                    <a:cubicBezTo>
                      <a:pt x="3992724" y="140970"/>
                      <a:pt x="3988913" y="123190"/>
                      <a:pt x="3983834" y="106680"/>
                    </a:cubicBezTo>
                    <a:cubicBezTo>
                      <a:pt x="4005424" y="132080"/>
                      <a:pt x="4019393" y="165100"/>
                      <a:pt x="4019393" y="201930"/>
                    </a:cubicBezTo>
                    <a:lnTo>
                      <a:pt x="4019393" y="2575095"/>
                    </a:lnTo>
                    <a:close/>
                  </a:path>
                </a:pathLst>
              </a:custGeom>
              <a:solidFill>
                <a:srgbClr val="704430"/>
              </a:solidFill>
            </p:spPr>
          </p:sp>
        </p:grpSp>
        <p:sp>
          <p:nvSpPr>
            <p:cNvPr id="23" name="AutoShape 23"/>
            <p:cNvSpPr/>
            <p:nvPr/>
          </p:nvSpPr>
          <p:spPr>
            <a:xfrm>
              <a:off x="19501456" y="708664"/>
              <a:ext cx="638015" cy="0"/>
            </a:xfrm>
            <a:prstGeom prst="line">
              <a:avLst/>
            </a:prstGeom>
            <a:ln w="67441" cap="rnd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19501456" y="980196"/>
              <a:ext cx="638015" cy="0"/>
            </a:xfrm>
            <a:prstGeom prst="line">
              <a:avLst/>
            </a:prstGeom>
            <a:ln w="67441" cap="rnd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19501456" y="1251728"/>
              <a:ext cx="638015" cy="0"/>
            </a:xfrm>
            <a:prstGeom prst="line">
              <a:avLst/>
            </a:prstGeom>
            <a:ln w="67441" cap="rnd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17464379" y="477207"/>
              <a:ext cx="1073418" cy="1073418"/>
            </a:xfrm>
            <a:custGeom>
              <a:avLst/>
              <a:gdLst/>
              <a:ahLst/>
              <a:cxnLst/>
              <a:rect l="l" t="t" r="r" b="b"/>
              <a:pathLst>
                <a:path w="1073418" h="1073418">
                  <a:moveTo>
                    <a:pt x="0" y="0"/>
                  </a:moveTo>
                  <a:lnTo>
                    <a:pt x="1073418" y="0"/>
                  </a:lnTo>
                  <a:lnTo>
                    <a:pt x="1073418" y="1073419"/>
                  </a:lnTo>
                  <a:lnTo>
                    <a:pt x="0" y="1073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7" name="Group 27"/>
            <p:cNvGrpSpPr/>
            <p:nvPr/>
          </p:nvGrpSpPr>
          <p:grpSpPr>
            <a:xfrm>
              <a:off x="1234674" y="739842"/>
              <a:ext cx="610505" cy="61050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896C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2257924" y="739842"/>
              <a:ext cx="610505" cy="61050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896C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3281174" y="739842"/>
              <a:ext cx="610505" cy="61050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896C"/>
              </a:solidFill>
            </p:spPr>
          </p:sp>
        </p:grpSp>
        <p:sp>
          <p:nvSpPr>
            <p:cNvPr id="33" name="AutoShape 33"/>
            <p:cNvSpPr/>
            <p:nvPr/>
          </p:nvSpPr>
          <p:spPr>
            <a:xfrm>
              <a:off x="26976" y="2019467"/>
              <a:ext cx="21245922" cy="0"/>
            </a:xfrm>
            <a:prstGeom prst="line">
              <a:avLst/>
            </a:prstGeom>
            <a:ln w="67441" cap="flat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4712414" y="687394"/>
            <a:ext cx="9412735" cy="892163"/>
            <a:chOff x="0" y="0"/>
            <a:chExt cx="20192434" cy="191389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0192434" cy="1913890"/>
            </a:xfrm>
            <a:custGeom>
              <a:avLst/>
              <a:gdLst/>
              <a:ahLst/>
              <a:cxnLst/>
              <a:rect l="l" t="t" r="r" b="b"/>
              <a:pathLst>
                <a:path w="20192434" h="1913890">
                  <a:moveTo>
                    <a:pt x="20192434" y="956945"/>
                  </a:moveTo>
                  <a:cubicBezTo>
                    <a:pt x="20192434" y="1485392"/>
                    <a:pt x="19764063" y="1913890"/>
                    <a:pt x="19235489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9235489" y="0"/>
                  </a:lnTo>
                  <a:cubicBezTo>
                    <a:pt x="19763936" y="0"/>
                    <a:pt x="20192434" y="428371"/>
                    <a:pt x="20192434" y="956945"/>
                  </a:cubicBezTo>
                  <a:close/>
                </a:path>
              </a:pathLst>
            </a:custGeom>
            <a:solidFill>
              <a:srgbClr val="FFF3ED"/>
            </a:solidFill>
          </p:spPr>
        </p:sp>
      </p:grpSp>
      <p:sp>
        <p:nvSpPr>
          <p:cNvPr id="36" name="Freeform 36"/>
          <p:cNvSpPr/>
          <p:nvPr/>
        </p:nvSpPr>
        <p:spPr>
          <a:xfrm>
            <a:off x="13435509" y="891739"/>
            <a:ext cx="361990" cy="410187"/>
          </a:xfrm>
          <a:custGeom>
            <a:avLst/>
            <a:gdLst/>
            <a:ahLst/>
            <a:cxnLst/>
            <a:rect l="l" t="t" r="r" b="b"/>
            <a:pathLst>
              <a:path w="361990" h="410187">
                <a:moveTo>
                  <a:pt x="0" y="0"/>
                </a:moveTo>
                <a:lnTo>
                  <a:pt x="361990" y="0"/>
                </a:lnTo>
                <a:lnTo>
                  <a:pt x="361990" y="410187"/>
                </a:lnTo>
                <a:lnTo>
                  <a:pt x="0" y="41018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5079957" y="881446"/>
            <a:ext cx="448723" cy="430774"/>
          </a:xfrm>
          <a:custGeom>
            <a:avLst/>
            <a:gdLst/>
            <a:ahLst/>
            <a:cxnLst/>
            <a:rect l="l" t="t" r="r" b="b"/>
            <a:pathLst>
              <a:path w="448723" h="430774">
                <a:moveTo>
                  <a:pt x="0" y="0"/>
                </a:moveTo>
                <a:lnTo>
                  <a:pt x="448722" y="0"/>
                </a:lnTo>
                <a:lnTo>
                  <a:pt x="448722" y="430773"/>
                </a:lnTo>
                <a:lnTo>
                  <a:pt x="0" y="43077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50" name="TextBox 50"/>
          <p:cNvSpPr txBox="1"/>
          <p:nvPr/>
        </p:nvSpPr>
        <p:spPr>
          <a:xfrm>
            <a:off x="7932822" y="6890446"/>
            <a:ext cx="2971919" cy="830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 dirty="0">
                <a:solidFill>
                  <a:srgbClr val="704430"/>
                </a:solidFill>
                <a:latin typeface="HK Modular Bold Italics"/>
              </a:rPr>
              <a:t>LAPANGAN</a:t>
            </a:r>
          </a:p>
          <a:p>
            <a:pPr algn="ctr">
              <a:lnSpc>
                <a:spcPts val="3210"/>
              </a:lnSpc>
            </a:pPr>
            <a:r>
              <a:rPr lang="en-US" sz="3000" spc="285" dirty="0">
                <a:solidFill>
                  <a:srgbClr val="704430"/>
                </a:solidFill>
                <a:latin typeface="HK Modular Bold Italics"/>
              </a:rPr>
              <a:t>UPACARA</a:t>
            </a:r>
          </a:p>
        </p:txBody>
      </p:sp>
      <p:sp>
        <p:nvSpPr>
          <p:cNvPr id="38" name="Freeform 38"/>
          <p:cNvSpPr/>
          <p:nvPr/>
        </p:nvSpPr>
        <p:spPr>
          <a:xfrm>
            <a:off x="5747362" y="881446"/>
            <a:ext cx="328954" cy="430774"/>
          </a:xfrm>
          <a:custGeom>
            <a:avLst/>
            <a:gdLst/>
            <a:ahLst/>
            <a:cxnLst/>
            <a:rect l="l" t="t" r="r" b="b"/>
            <a:pathLst>
              <a:path w="328954" h="430774">
                <a:moveTo>
                  <a:pt x="0" y="0"/>
                </a:moveTo>
                <a:lnTo>
                  <a:pt x="328955" y="0"/>
                </a:lnTo>
                <a:lnTo>
                  <a:pt x="328955" y="430773"/>
                </a:lnTo>
                <a:lnTo>
                  <a:pt x="0" y="430773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3403521" y="2478424"/>
            <a:ext cx="3101888" cy="1906251"/>
          </a:xfrm>
          <a:custGeom>
            <a:avLst/>
            <a:gdLst/>
            <a:ahLst/>
            <a:cxnLst/>
            <a:rect l="l" t="t" r="r" b="b"/>
            <a:pathLst>
              <a:path w="3101888" h="1906251">
                <a:moveTo>
                  <a:pt x="0" y="0"/>
                </a:moveTo>
                <a:lnTo>
                  <a:pt x="3101888" y="0"/>
                </a:lnTo>
                <a:lnTo>
                  <a:pt x="3101888" y="1906251"/>
                </a:lnTo>
                <a:lnTo>
                  <a:pt x="0" y="190625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2260055" y="2271352"/>
            <a:ext cx="2452358" cy="2133552"/>
          </a:xfrm>
          <a:custGeom>
            <a:avLst/>
            <a:gdLst/>
            <a:ahLst/>
            <a:cxnLst/>
            <a:rect l="l" t="t" r="r" b="b"/>
            <a:pathLst>
              <a:path w="2452358" h="2133552">
                <a:moveTo>
                  <a:pt x="0" y="0"/>
                </a:moveTo>
                <a:lnTo>
                  <a:pt x="2452359" y="0"/>
                </a:lnTo>
                <a:lnTo>
                  <a:pt x="2452359" y="2133551"/>
                </a:lnTo>
                <a:lnTo>
                  <a:pt x="0" y="2133551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3939357" y="8115794"/>
            <a:ext cx="2664673" cy="1562165"/>
          </a:xfrm>
          <a:custGeom>
            <a:avLst/>
            <a:gdLst/>
            <a:ahLst/>
            <a:cxnLst/>
            <a:rect l="l" t="t" r="r" b="b"/>
            <a:pathLst>
              <a:path w="2664673" h="1562165">
                <a:moveTo>
                  <a:pt x="0" y="0"/>
                </a:moveTo>
                <a:lnTo>
                  <a:pt x="2664673" y="0"/>
                </a:lnTo>
                <a:lnTo>
                  <a:pt x="2664673" y="1562164"/>
                </a:lnTo>
                <a:lnTo>
                  <a:pt x="0" y="1562164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733545" y="7296211"/>
            <a:ext cx="4013818" cy="2603735"/>
          </a:xfrm>
          <a:custGeom>
            <a:avLst/>
            <a:gdLst/>
            <a:ahLst/>
            <a:cxnLst/>
            <a:rect l="l" t="t" r="r" b="b"/>
            <a:pathLst>
              <a:path w="4013818" h="2603735">
                <a:moveTo>
                  <a:pt x="0" y="0"/>
                </a:moveTo>
                <a:lnTo>
                  <a:pt x="4013817" y="0"/>
                </a:lnTo>
                <a:lnTo>
                  <a:pt x="4013817" y="2603735"/>
                </a:lnTo>
                <a:lnTo>
                  <a:pt x="0" y="2603735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8636132" y="4404903"/>
            <a:ext cx="1565299" cy="2389769"/>
          </a:xfrm>
          <a:custGeom>
            <a:avLst/>
            <a:gdLst/>
            <a:ahLst/>
            <a:cxnLst/>
            <a:rect l="l" t="t" r="r" b="b"/>
            <a:pathLst>
              <a:path w="1565299" h="2389769">
                <a:moveTo>
                  <a:pt x="0" y="0"/>
                </a:moveTo>
                <a:lnTo>
                  <a:pt x="1565298" y="0"/>
                </a:lnTo>
                <a:lnTo>
                  <a:pt x="1565298" y="2389769"/>
                </a:lnTo>
                <a:lnTo>
                  <a:pt x="0" y="238976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 flipH="1">
            <a:off x="4706278" y="2742898"/>
            <a:ext cx="1073307" cy="2425552"/>
          </a:xfrm>
          <a:custGeom>
            <a:avLst/>
            <a:gdLst/>
            <a:ahLst/>
            <a:cxnLst/>
            <a:rect l="l" t="t" r="r" b="b"/>
            <a:pathLst>
              <a:path w="1073307" h="2425552">
                <a:moveTo>
                  <a:pt x="0" y="0"/>
                </a:moveTo>
                <a:lnTo>
                  <a:pt x="1073307" y="0"/>
                </a:lnTo>
                <a:lnTo>
                  <a:pt x="1073307" y="2425552"/>
                </a:lnTo>
                <a:lnTo>
                  <a:pt x="0" y="2425552"/>
                </a:lnTo>
                <a:lnTo>
                  <a:pt x="0" y="0"/>
                </a:lnTo>
                <a:close/>
              </a:path>
            </a:pathLst>
          </a:custGeom>
          <a:blipFill>
            <a:blip r:embed="rId36"/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6295392" y="812916"/>
            <a:ext cx="6995238" cy="64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0"/>
              </a:lnSpc>
            </a:pPr>
            <a:r>
              <a:rPr lang="en-US" sz="4730" spc="-141">
                <a:solidFill>
                  <a:srgbClr val="704430"/>
                </a:solidFill>
                <a:latin typeface="Marykate"/>
              </a:rPr>
              <a:t>Sistem Permainan Mencari Harta Karun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548022" y="4452528"/>
            <a:ext cx="1857375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START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725555" y="4520882"/>
            <a:ext cx="4457819" cy="4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PERPUSTAKAAN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045321" y="7570963"/>
            <a:ext cx="4213979" cy="4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LAB.KOMPUTER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152577" y="6813722"/>
            <a:ext cx="3175754" cy="4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KELAS XII</a:t>
            </a:r>
          </a:p>
        </p:txBody>
      </p:sp>
      <p:grpSp>
        <p:nvGrpSpPr>
          <p:cNvPr id="51" name="Group 18">
            <a:extLst>
              <a:ext uri="{FF2B5EF4-FFF2-40B4-BE49-F238E27FC236}">
                <a16:creationId xmlns:a16="http://schemas.microsoft.com/office/drawing/2014/main" id="{1EA488CB-BC1E-7E84-F76B-06FE51EC126A}"/>
              </a:ext>
            </a:extLst>
          </p:cNvPr>
          <p:cNvGrpSpPr/>
          <p:nvPr/>
        </p:nvGrpSpPr>
        <p:grpSpPr>
          <a:xfrm>
            <a:off x="1195272" y="12203631"/>
            <a:ext cx="16805578" cy="8569375"/>
            <a:chOff x="0" y="0"/>
            <a:chExt cx="4426901" cy="2257332"/>
          </a:xfrm>
        </p:grpSpPr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C816C1CA-CD4C-EC01-89EB-D42676A843EC}"/>
                </a:ext>
              </a:extLst>
            </p:cNvPr>
            <p:cNvSpPr/>
            <p:nvPr/>
          </p:nvSpPr>
          <p:spPr>
            <a:xfrm>
              <a:off x="92710" y="106680"/>
              <a:ext cx="4322761" cy="2137952"/>
            </a:xfrm>
            <a:custGeom>
              <a:avLst/>
              <a:gdLst/>
              <a:ahLst/>
              <a:cxnLst/>
              <a:rect l="l" t="t" r="r" b="b"/>
              <a:pathLst>
                <a:path w="4322761" h="2137952">
                  <a:moveTo>
                    <a:pt x="4296091" y="1948722"/>
                  </a:moveTo>
                  <a:cubicBezTo>
                    <a:pt x="4296091" y="2036353"/>
                    <a:pt x="4219891" y="2107472"/>
                    <a:pt x="4138611" y="2107472"/>
                  </a:cubicBezTo>
                  <a:lnTo>
                    <a:pt x="66040" y="2107472"/>
                  </a:lnTo>
                  <a:cubicBezTo>
                    <a:pt x="43180" y="2107472"/>
                    <a:pt x="20320" y="2102393"/>
                    <a:pt x="0" y="2093503"/>
                  </a:cubicBezTo>
                  <a:cubicBezTo>
                    <a:pt x="26670" y="2121443"/>
                    <a:pt x="63500" y="2137952"/>
                    <a:pt x="121679" y="2137952"/>
                  </a:cubicBezTo>
                  <a:lnTo>
                    <a:pt x="4176711" y="2137952"/>
                  </a:lnTo>
                  <a:cubicBezTo>
                    <a:pt x="4256721" y="2137952"/>
                    <a:pt x="4322761" y="2071913"/>
                    <a:pt x="4322761" y="1991903"/>
                  </a:cubicBezTo>
                  <a:lnTo>
                    <a:pt x="4322761" y="95250"/>
                  </a:lnTo>
                  <a:cubicBezTo>
                    <a:pt x="4322761" y="58420"/>
                    <a:pt x="4308791" y="25400"/>
                    <a:pt x="4287201" y="0"/>
                  </a:cubicBezTo>
                  <a:cubicBezTo>
                    <a:pt x="4293551" y="16510"/>
                    <a:pt x="4296091" y="34290"/>
                    <a:pt x="4296091" y="52070"/>
                  </a:cubicBezTo>
                  <a:lnTo>
                    <a:pt x="4296091" y="1948722"/>
                  </a:lnTo>
                  <a:close/>
                </a:path>
              </a:pathLst>
            </a:custGeom>
            <a:solidFill>
              <a:srgbClr val="704430"/>
            </a:solidFill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55EDC17A-A905-F404-ED75-53EF97EE25FC}"/>
                </a:ext>
              </a:extLst>
            </p:cNvPr>
            <p:cNvSpPr/>
            <p:nvPr/>
          </p:nvSpPr>
          <p:spPr>
            <a:xfrm>
              <a:off x="12700" y="12700"/>
              <a:ext cx="4362131" cy="2188752"/>
            </a:xfrm>
            <a:custGeom>
              <a:avLst/>
              <a:gdLst/>
              <a:ahLst/>
              <a:cxnLst/>
              <a:rect l="l" t="t" r="r" b="b"/>
              <a:pathLst>
                <a:path w="4362131" h="2188752">
                  <a:moveTo>
                    <a:pt x="146050" y="2188752"/>
                  </a:moveTo>
                  <a:lnTo>
                    <a:pt x="4216081" y="2188752"/>
                  </a:lnTo>
                  <a:cubicBezTo>
                    <a:pt x="4296091" y="2188752"/>
                    <a:pt x="4362131" y="2122712"/>
                    <a:pt x="4362131" y="2042702"/>
                  </a:cubicBezTo>
                  <a:lnTo>
                    <a:pt x="4362131" y="146050"/>
                  </a:lnTo>
                  <a:cubicBezTo>
                    <a:pt x="4362131" y="66040"/>
                    <a:pt x="4296091" y="0"/>
                    <a:pt x="4216081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042702"/>
                  </a:lnTo>
                  <a:cubicBezTo>
                    <a:pt x="0" y="2123982"/>
                    <a:pt x="66040" y="2188752"/>
                    <a:pt x="146050" y="2188752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95D9DEAB-C7DB-E2F5-97D0-3588EBF92700}"/>
                </a:ext>
              </a:extLst>
            </p:cNvPr>
            <p:cNvSpPr/>
            <p:nvPr/>
          </p:nvSpPr>
          <p:spPr>
            <a:xfrm>
              <a:off x="0" y="0"/>
              <a:ext cx="4426901" cy="2257332"/>
            </a:xfrm>
            <a:custGeom>
              <a:avLst/>
              <a:gdLst/>
              <a:ahLst/>
              <a:cxnLst/>
              <a:rect l="l" t="t" r="r" b="b"/>
              <a:pathLst>
                <a:path w="4426901" h="2257332">
                  <a:moveTo>
                    <a:pt x="4363401" y="74930"/>
                  </a:moveTo>
                  <a:cubicBezTo>
                    <a:pt x="4335461" y="30480"/>
                    <a:pt x="4285931" y="0"/>
                    <a:pt x="4228781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055402"/>
                  </a:lnTo>
                  <a:cubicBezTo>
                    <a:pt x="0" y="2107473"/>
                    <a:pt x="25400" y="2153192"/>
                    <a:pt x="63500" y="2182402"/>
                  </a:cubicBezTo>
                  <a:cubicBezTo>
                    <a:pt x="91440" y="2226852"/>
                    <a:pt x="140970" y="2257332"/>
                    <a:pt x="218396" y="2257332"/>
                  </a:cubicBezTo>
                  <a:lnTo>
                    <a:pt x="4268151" y="2257332"/>
                  </a:lnTo>
                  <a:cubicBezTo>
                    <a:pt x="4355781" y="2257332"/>
                    <a:pt x="4426901" y="2186212"/>
                    <a:pt x="4426901" y="2098583"/>
                  </a:cubicBezTo>
                  <a:lnTo>
                    <a:pt x="4426901" y="201930"/>
                  </a:lnTo>
                  <a:cubicBezTo>
                    <a:pt x="4426901" y="149860"/>
                    <a:pt x="4401501" y="104140"/>
                    <a:pt x="4363401" y="74930"/>
                  </a:cubicBezTo>
                  <a:close/>
                  <a:moveTo>
                    <a:pt x="12700" y="2055402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228781" y="12700"/>
                  </a:lnTo>
                  <a:cubicBezTo>
                    <a:pt x="4308791" y="12700"/>
                    <a:pt x="4374831" y="78740"/>
                    <a:pt x="4374831" y="158750"/>
                  </a:cubicBezTo>
                  <a:lnTo>
                    <a:pt x="4374831" y="2055402"/>
                  </a:lnTo>
                  <a:cubicBezTo>
                    <a:pt x="4374831" y="2135412"/>
                    <a:pt x="4308791" y="2201452"/>
                    <a:pt x="4228781" y="2201452"/>
                  </a:cubicBezTo>
                  <a:lnTo>
                    <a:pt x="158750" y="2201452"/>
                  </a:lnTo>
                  <a:cubicBezTo>
                    <a:pt x="78740" y="2201452"/>
                    <a:pt x="12700" y="2136682"/>
                    <a:pt x="12700" y="2055402"/>
                  </a:cubicBezTo>
                  <a:close/>
                  <a:moveTo>
                    <a:pt x="4415471" y="2098582"/>
                  </a:moveTo>
                  <a:cubicBezTo>
                    <a:pt x="4415471" y="2178592"/>
                    <a:pt x="4348161" y="2244632"/>
                    <a:pt x="4268151" y="2244632"/>
                  </a:cubicBezTo>
                  <a:lnTo>
                    <a:pt x="218396" y="2244632"/>
                  </a:lnTo>
                  <a:cubicBezTo>
                    <a:pt x="157480" y="2244632"/>
                    <a:pt x="120650" y="2228122"/>
                    <a:pt x="93980" y="2200182"/>
                  </a:cubicBezTo>
                  <a:cubicBezTo>
                    <a:pt x="114300" y="2209072"/>
                    <a:pt x="135890" y="2214152"/>
                    <a:pt x="160020" y="2214152"/>
                  </a:cubicBezTo>
                  <a:lnTo>
                    <a:pt x="4230051" y="2214152"/>
                  </a:lnTo>
                  <a:cubicBezTo>
                    <a:pt x="4317681" y="2214152"/>
                    <a:pt x="4388801" y="2143032"/>
                    <a:pt x="4388801" y="2055402"/>
                  </a:cubicBezTo>
                  <a:lnTo>
                    <a:pt x="4388801" y="158750"/>
                  </a:lnTo>
                  <a:cubicBezTo>
                    <a:pt x="4388801" y="140970"/>
                    <a:pt x="4384991" y="123190"/>
                    <a:pt x="4379911" y="106680"/>
                  </a:cubicBezTo>
                  <a:cubicBezTo>
                    <a:pt x="4401501" y="132080"/>
                    <a:pt x="4415471" y="165100"/>
                    <a:pt x="4415471" y="201930"/>
                  </a:cubicBezTo>
                  <a:lnTo>
                    <a:pt x="4415471" y="2098582"/>
                  </a:lnTo>
                  <a:close/>
                </a:path>
              </a:pathLst>
            </a:custGeom>
            <a:solidFill>
              <a:srgbClr val="704430"/>
            </a:solidFill>
          </p:spPr>
        </p:sp>
      </p:grpSp>
      <p:sp>
        <p:nvSpPr>
          <p:cNvPr id="55" name="AutoShape 22">
            <a:extLst>
              <a:ext uri="{FF2B5EF4-FFF2-40B4-BE49-F238E27FC236}">
                <a16:creationId xmlns:a16="http://schemas.microsoft.com/office/drawing/2014/main" id="{98E35BA0-83B3-F355-F40C-79B9B013E4AF}"/>
              </a:ext>
            </a:extLst>
          </p:cNvPr>
          <p:cNvSpPr/>
          <p:nvPr/>
        </p:nvSpPr>
        <p:spPr>
          <a:xfrm>
            <a:off x="16276877" y="12930322"/>
            <a:ext cx="494138" cy="0"/>
          </a:xfrm>
          <a:prstGeom prst="line">
            <a:avLst/>
          </a:prstGeom>
          <a:ln w="47625" cap="rnd">
            <a:solidFill>
              <a:srgbClr val="7044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6" name="AutoShape 23">
            <a:extLst>
              <a:ext uri="{FF2B5EF4-FFF2-40B4-BE49-F238E27FC236}">
                <a16:creationId xmlns:a16="http://schemas.microsoft.com/office/drawing/2014/main" id="{3E53DCF1-E606-D4FA-BA0C-9491CFBA3B1A}"/>
              </a:ext>
            </a:extLst>
          </p:cNvPr>
          <p:cNvSpPr/>
          <p:nvPr/>
        </p:nvSpPr>
        <p:spPr>
          <a:xfrm>
            <a:off x="16276877" y="13140622"/>
            <a:ext cx="494138" cy="0"/>
          </a:xfrm>
          <a:prstGeom prst="line">
            <a:avLst/>
          </a:prstGeom>
          <a:ln w="47625" cap="rnd">
            <a:solidFill>
              <a:srgbClr val="7044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7" name="AutoShape 24">
            <a:extLst>
              <a:ext uri="{FF2B5EF4-FFF2-40B4-BE49-F238E27FC236}">
                <a16:creationId xmlns:a16="http://schemas.microsoft.com/office/drawing/2014/main" id="{3ADBFB64-39CA-033C-9D36-4E7FF23D6751}"/>
              </a:ext>
            </a:extLst>
          </p:cNvPr>
          <p:cNvSpPr/>
          <p:nvPr/>
        </p:nvSpPr>
        <p:spPr>
          <a:xfrm>
            <a:off x="16276877" y="13350922"/>
            <a:ext cx="494138" cy="0"/>
          </a:xfrm>
          <a:prstGeom prst="line">
            <a:avLst/>
          </a:prstGeom>
          <a:ln w="47625" cap="rnd">
            <a:solidFill>
              <a:srgbClr val="7044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8" name="Freeform 25">
            <a:extLst>
              <a:ext uri="{FF2B5EF4-FFF2-40B4-BE49-F238E27FC236}">
                <a16:creationId xmlns:a16="http://schemas.microsoft.com/office/drawing/2014/main" id="{10D3654B-9D26-1432-0C49-A7344A6D971A}"/>
              </a:ext>
            </a:extLst>
          </p:cNvPr>
          <p:cNvSpPr/>
          <p:nvPr/>
        </p:nvSpPr>
        <p:spPr>
          <a:xfrm>
            <a:off x="16882006" y="12753445"/>
            <a:ext cx="831355" cy="831355"/>
          </a:xfrm>
          <a:custGeom>
            <a:avLst/>
            <a:gdLst/>
            <a:ahLst/>
            <a:cxnLst/>
            <a:rect l="l" t="t" r="r" b="b"/>
            <a:pathLst>
              <a:path w="831355" h="831355">
                <a:moveTo>
                  <a:pt x="0" y="0"/>
                </a:moveTo>
                <a:lnTo>
                  <a:pt x="831355" y="0"/>
                </a:lnTo>
                <a:lnTo>
                  <a:pt x="831355" y="831356"/>
                </a:lnTo>
                <a:lnTo>
                  <a:pt x="0" y="83135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26">
            <a:extLst>
              <a:ext uri="{FF2B5EF4-FFF2-40B4-BE49-F238E27FC236}">
                <a16:creationId xmlns:a16="http://schemas.microsoft.com/office/drawing/2014/main" id="{1059E1A7-3766-DCA7-E588-775C6199BDE4}"/>
              </a:ext>
            </a:extLst>
          </p:cNvPr>
          <p:cNvSpPr/>
          <p:nvPr/>
        </p:nvSpPr>
        <p:spPr>
          <a:xfrm>
            <a:off x="5364456" y="12027707"/>
            <a:ext cx="8039065" cy="7998870"/>
          </a:xfrm>
          <a:custGeom>
            <a:avLst/>
            <a:gdLst/>
            <a:ahLst/>
            <a:cxnLst/>
            <a:rect l="l" t="t" r="r" b="b"/>
            <a:pathLst>
              <a:path w="8039065" h="7998870">
                <a:moveTo>
                  <a:pt x="0" y="0"/>
                </a:moveTo>
                <a:lnTo>
                  <a:pt x="8039066" y="0"/>
                </a:lnTo>
                <a:lnTo>
                  <a:pt x="8039066" y="7998870"/>
                </a:lnTo>
                <a:lnTo>
                  <a:pt x="0" y="799887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7">
              <a:alphaModFix amt="27000"/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60" name="Freeform 28">
            <a:extLst>
              <a:ext uri="{FF2B5EF4-FFF2-40B4-BE49-F238E27FC236}">
                <a16:creationId xmlns:a16="http://schemas.microsoft.com/office/drawing/2014/main" id="{9F0DD0FE-A2EA-9EBC-4B54-C59E49CF0DE5}"/>
              </a:ext>
            </a:extLst>
          </p:cNvPr>
          <p:cNvSpPr/>
          <p:nvPr/>
        </p:nvSpPr>
        <p:spPr>
          <a:xfrm>
            <a:off x="14919136" y="17695748"/>
            <a:ext cx="2715483" cy="2572920"/>
          </a:xfrm>
          <a:custGeom>
            <a:avLst/>
            <a:gdLst/>
            <a:ahLst/>
            <a:cxnLst/>
            <a:rect l="l" t="t" r="r" b="b"/>
            <a:pathLst>
              <a:path w="2715483" h="2572920">
                <a:moveTo>
                  <a:pt x="0" y="0"/>
                </a:moveTo>
                <a:lnTo>
                  <a:pt x="2715483" y="0"/>
                </a:lnTo>
                <a:lnTo>
                  <a:pt x="2715483" y="2572920"/>
                </a:lnTo>
                <a:lnTo>
                  <a:pt x="0" y="2572920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12">
            <a:extLst>
              <a:ext uri="{FF2B5EF4-FFF2-40B4-BE49-F238E27FC236}">
                <a16:creationId xmlns:a16="http://schemas.microsoft.com/office/drawing/2014/main" id="{1D2EB971-6CF5-0EEE-E89A-E06191EFB00E}"/>
              </a:ext>
            </a:extLst>
          </p:cNvPr>
          <p:cNvSpPr/>
          <p:nvPr/>
        </p:nvSpPr>
        <p:spPr>
          <a:xfrm>
            <a:off x="2004291" y="17751331"/>
            <a:ext cx="3017695" cy="2589496"/>
          </a:xfrm>
          <a:custGeom>
            <a:avLst/>
            <a:gdLst/>
            <a:ahLst/>
            <a:cxnLst/>
            <a:rect l="l" t="t" r="r" b="b"/>
            <a:pathLst>
              <a:path w="2862923" h="2602657">
                <a:moveTo>
                  <a:pt x="0" y="0"/>
                </a:moveTo>
                <a:lnTo>
                  <a:pt x="2862923" y="0"/>
                </a:lnTo>
                <a:lnTo>
                  <a:pt x="2862923" y="2602657"/>
                </a:lnTo>
                <a:lnTo>
                  <a:pt x="0" y="2602657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811132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75110" y="8001494"/>
            <a:ext cx="16132954" cy="2976967"/>
            <a:chOff x="0" y="0"/>
            <a:chExt cx="21510606" cy="3969289"/>
          </a:xfrm>
        </p:grpSpPr>
        <p:sp>
          <p:nvSpPr>
            <p:cNvPr id="4" name="Freeform 4"/>
            <p:cNvSpPr/>
            <p:nvPr/>
          </p:nvSpPr>
          <p:spPr>
            <a:xfrm rot="2700000">
              <a:off x="19124634" y="447521"/>
              <a:ext cx="1777849" cy="2456440"/>
            </a:xfrm>
            <a:custGeom>
              <a:avLst/>
              <a:gdLst/>
              <a:ahLst/>
              <a:cxnLst/>
              <a:rect l="l" t="t" r="r" b="b"/>
              <a:pathLst>
                <a:path w="1777849" h="2456440">
                  <a:moveTo>
                    <a:pt x="0" y="0"/>
                  </a:moveTo>
                  <a:lnTo>
                    <a:pt x="1777849" y="0"/>
                  </a:lnTo>
                  <a:lnTo>
                    <a:pt x="1777849" y="2456441"/>
                  </a:lnTo>
                  <a:lnTo>
                    <a:pt x="0" y="2456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5825579" y="711980"/>
              <a:ext cx="2817933" cy="2335362"/>
            </a:xfrm>
            <a:custGeom>
              <a:avLst/>
              <a:gdLst/>
              <a:ahLst/>
              <a:cxnLst/>
              <a:rect l="l" t="t" r="r" b="b"/>
              <a:pathLst>
                <a:path w="2817933" h="2335362">
                  <a:moveTo>
                    <a:pt x="0" y="0"/>
                  </a:moveTo>
                  <a:lnTo>
                    <a:pt x="2817933" y="0"/>
                  </a:lnTo>
                  <a:lnTo>
                    <a:pt x="2817933" y="2335362"/>
                  </a:lnTo>
                  <a:lnTo>
                    <a:pt x="0" y="2335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452748">
              <a:off x="12971959" y="398667"/>
              <a:ext cx="3539317" cy="1933352"/>
            </a:xfrm>
            <a:custGeom>
              <a:avLst/>
              <a:gdLst/>
              <a:ahLst/>
              <a:cxnLst/>
              <a:rect l="l" t="t" r="r" b="b"/>
              <a:pathLst>
                <a:path w="3539317" h="1933352">
                  <a:moveTo>
                    <a:pt x="0" y="0"/>
                  </a:moveTo>
                  <a:lnTo>
                    <a:pt x="3539317" y="0"/>
                  </a:lnTo>
                  <a:lnTo>
                    <a:pt x="3539317" y="1933352"/>
                  </a:lnTo>
                  <a:lnTo>
                    <a:pt x="0" y="193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295617" y="999366"/>
              <a:ext cx="1564725" cy="1760590"/>
            </a:xfrm>
            <a:custGeom>
              <a:avLst/>
              <a:gdLst/>
              <a:ahLst/>
              <a:cxnLst/>
              <a:rect l="l" t="t" r="r" b="b"/>
              <a:pathLst>
                <a:path w="1564725" h="1760590">
                  <a:moveTo>
                    <a:pt x="0" y="0"/>
                  </a:moveTo>
                  <a:lnTo>
                    <a:pt x="1564724" y="0"/>
                  </a:lnTo>
                  <a:lnTo>
                    <a:pt x="1564724" y="1760590"/>
                  </a:lnTo>
                  <a:lnTo>
                    <a:pt x="0" y="1760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1853151">
              <a:off x="348959" y="750848"/>
              <a:ext cx="2067824" cy="1930831"/>
            </a:xfrm>
            <a:custGeom>
              <a:avLst/>
              <a:gdLst/>
              <a:ahLst/>
              <a:cxnLst/>
              <a:rect l="l" t="t" r="r" b="b"/>
              <a:pathLst>
                <a:path w="2067824" h="1930831">
                  <a:moveTo>
                    <a:pt x="0" y="0"/>
                  </a:moveTo>
                  <a:lnTo>
                    <a:pt x="2067824" y="0"/>
                  </a:lnTo>
                  <a:lnTo>
                    <a:pt x="2067824" y="1930831"/>
                  </a:lnTo>
                  <a:lnTo>
                    <a:pt x="0" y="1930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1669972">
              <a:off x="8768405" y="410978"/>
              <a:ext cx="2387241" cy="2529527"/>
            </a:xfrm>
            <a:custGeom>
              <a:avLst/>
              <a:gdLst/>
              <a:ahLst/>
              <a:cxnLst/>
              <a:rect l="l" t="t" r="r" b="b"/>
              <a:pathLst>
                <a:path w="2387241" h="2529527">
                  <a:moveTo>
                    <a:pt x="0" y="0"/>
                  </a:moveTo>
                  <a:lnTo>
                    <a:pt x="2387241" y="0"/>
                  </a:lnTo>
                  <a:lnTo>
                    <a:pt x="2387241" y="2529527"/>
                  </a:lnTo>
                  <a:lnTo>
                    <a:pt x="0" y="2529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6940041" y="1797673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6051766" y="711980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9" y="0"/>
                  </a:lnTo>
                  <a:lnTo>
                    <a:pt x="1776549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5243108">
              <a:off x="5253667" y="2288978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563274" y="795446"/>
              <a:ext cx="2780568" cy="2280066"/>
            </a:xfrm>
            <a:custGeom>
              <a:avLst/>
              <a:gdLst/>
              <a:ahLst/>
              <a:cxnLst/>
              <a:rect l="l" t="t" r="r" b="b"/>
              <a:pathLst>
                <a:path w="2780568" h="2280066">
                  <a:moveTo>
                    <a:pt x="0" y="0"/>
                  </a:moveTo>
                  <a:lnTo>
                    <a:pt x="2780568" y="0"/>
                  </a:lnTo>
                  <a:lnTo>
                    <a:pt x="2780568" y="2280066"/>
                  </a:lnTo>
                  <a:lnTo>
                    <a:pt x="0" y="2280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6604030" y="85980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0" y="0"/>
                </a:moveTo>
                <a:lnTo>
                  <a:pt x="1310540" y="0"/>
                </a:lnTo>
                <a:lnTo>
                  <a:pt x="1310540" y="1320442"/>
                </a:lnTo>
                <a:lnTo>
                  <a:pt x="0" y="132044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373430" y="85980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1310540" y="0"/>
                </a:moveTo>
                <a:lnTo>
                  <a:pt x="0" y="0"/>
                </a:lnTo>
                <a:lnTo>
                  <a:pt x="0" y="1320442"/>
                </a:lnTo>
                <a:lnTo>
                  <a:pt x="1310540" y="1320442"/>
                </a:lnTo>
                <a:lnTo>
                  <a:pt x="131054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V="1">
            <a:off x="16604030" y="3684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0" y="1320442"/>
                </a:moveTo>
                <a:lnTo>
                  <a:pt x="1310540" y="1320442"/>
                </a:lnTo>
                <a:lnTo>
                  <a:pt x="1310540" y="0"/>
                </a:lnTo>
                <a:lnTo>
                  <a:pt x="0" y="0"/>
                </a:lnTo>
                <a:lnTo>
                  <a:pt x="0" y="1320442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 flipV="1">
            <a:off x="373430" y="3684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1310540" y="1320442"/>
                </a:moveTo>
                <a:lnTo>
                  <a:pt x="0" y="1320442"/>
                </a:lnTo>
                <a:lnTo>
                  <a:pt x="0" y="0"/>
                </a:lnTo>
                <a:lnTo>
                  <a:pt x="1310540" y="0"/>
                </a:lnTo>
                <a:lnTo>
                  <a:pt x="1310540" y="1320442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741211" y="775133"/>
            <a:ext cx="16805578" cy="8569375"/>
            <a:chOff x="0" y="0"/>
            <a:chExt cx="4426901" cy="2257332"/>
          </a:xfrm>
        </p:grpSpPr>
        <p:sp>
          <p:nvSpPr>
            <p:cNvPr id="19" name="Freeform 19"/>
            <p:cNvSpPr/>
            <p:nvPr/>
          </p:nvSpPr>
          <p:spPr>
            <a:xfrm>
              <a:off x="92710" y="106680"/>
              <a:ext cx="4322761" cy="2137952"/>
            </a:xfrm>
            <a:custGeom>
              <a:avLst/>
              <a:gdLst/>
              <a:ahLst/>
              <a:cxnLst/>
              <a:rect l="l" t="t" r="r" b="b"/>
              <a:pathLst>
                <a:path w="4322761" h="2137952">
                  <a:moveTo>
                    <a:pt x="4296091" y="1948722"/>
                  </a:moveTo>
                  <a:cubicBezTo>
                    <a:pt x="4296091" y="2036353"/>
                    <a:pt x="4219891" y="2107472"/>
                    <a:pt x="4138611" y="2107472"/>
                  </a:cubicBezTo>
                  <a:lnTo>
                    <a:pt x="66040" y="2107472"/>
                  </a:lnTo>
                  <a:cubicBezTo>
                    <a:pt x="43180" y="2107472"/>
                    <a:pt x="20320" y="2102393"/>
                    <a:pt x="0" y="2093503"/>
                  </a:cubicBezTo>
                  <a:cubicBezTo>
                    <a:pt x="26670" y="2121443"/>
                    <a:pt x="63500" y="2137952"/>
                    <a:pt x="121679" y="2137952"/>
                  </a:cubicBezTo>
                  <a:lnTo>
                    <a:pt x="4176711" y="2137952"/>
                  </a:lnTo>
                  <a:cubicBezTo>
                    <a:pt x="4256721" y="2137952"/>
                    <a:pt x="4322761" y="2071913"/>
                    <a:pt x="4322761" y="1991903"/>
                  </a:cubicBezTo>
                  <a:lnTo>
                    <a:pt x="4322761" y="95250"/>
                  </a:lnTo>
                  <a:cubicBezTo>
                    <a:pt x="4322761" y="58420"/>
                    <a:pt x="4308791" y="25400"/>
                    <a:pt x="4287201" y="0"/>
                  </a:cubicBezTo>
                  <a:cubicBezTo>
                    <a:pt x="4293551" y="16510"/>
                    <a:pt x="4296091" y="34290"/>
                    <a:pt x="4296091" y="52070"/>
                  </a:cubicBezTo>
                  <a:lnTo>
                    <a:pt x="4296091" y="1948722"/>
                  </a:lnTo>
                  <a:close/>
                </a:path>
              </a:pathLst>
            </a:custGeom>
            <a:solidFill>
              <a:srgbClr val="70443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2700" y="12700"/>
              <a:ext cx="4362131" cy="2188752"/>
            </a:xfrm>
            <a:custGeom>
              <a:avLst/>
              <a:gdLst/>
              <a:ahLst/>
              <a:cxnLst/>
              <a:rect l="l" t="t" r="r" b="b"/>
              <a:pathLst>
                <a:path w="4362131" h="2188752">
                  <a:moveTo>
                    <a:pt x="146050" y="2188752"/>
                  </a:moveTo>
                  <a:lnTo>
                    <a:pt x="4216081" y="2188752"/>
                  </a:lnTo>
                  <a:cubicBezTo>
                    <a:pt x="4296091" y="2188752"/>
                    <a:pt x="4362131" y="2122712"/>
                    <a:pt x="4362131" y="2042702"/>
                  </a:cubicBezTo>
                  <a:lnTo>
                    <a:pt x="4362131" y="146050"/>
                  </a:lnTo>
                  <a:cubicBezTo>
                    <a:pt x="4362131" y="66040"/>
                    <a:pt x="4296091" y="0"/>
                    <a:pt x="4216081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042702"/>
                  </a:lnTo>
                  <a:cubicBezTo>
                    <a:pt x="0" y="2123982"/>
                    <a:pt x="66040" y="2188752"/>
                    <a:pt x="146050" y="2188752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4426901" cy="2257332"/>
            </a:xfrm>
            <a:custGeom>
              <a:avLst/>
              <a:gdLst/>
              <a:ahLst/>
              <a:cxnLst/>
              <a:rect l="l" t="t" r="r" b="b"/>
              <a:pathLst>
                <a:path w="4426901" h="2257332">
                  <a:moveTo>
                    <a:pt x="4363401" y="74930"/>
                  </a:moveTo>
                  <a:cubicBezTo>
                    <a:pt x="4335461" y="30480"/>
                    <a:pt x="4285931" y="0"/>
                    <a:pt x="4228781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055402"/>
                  </a:lnTo>
                  <a:cubicBezTo>
                    <a:pt x="0" y="2107473"/>
                    <a:pt x="25400" y="2153192"/>
                    <a:pt x="63500" y="2182402"/>
                  </a:cubicBezTo>
                  <a:cubicBezTo>
                    <a:pt x="91440" y="2226852"/>
                    <a:pt x="140970" y="2257332"/>
                    <a:pt x="218396" y="2257332"/>
                  </a:cubicBezTo>
                  <a:lnTo>
                    <a:pt x="4268151" y="2257332"/>
                  </a:lnTo>
                  <a:cubicBezTo>
                    <a:pt x="4355781" y="2257332"/>
                    <a:pt x="4426901" y="2186212"/>
                    <a:pt x="4426901" y="2098583"/>
                  </a:cubicBezTo>
                  <a:lnTo>
                    <a:pt x="4426901" y="201930"/>
                  </a:lnTo>
                  <a:cubicBezTo>
                    <a:pt x="4426901" y="149860"/>
                    <a:pt x="4401501" y="104140"/>
                    <a:pt x="4363401" y="74930"/>
                  </a:cubicBezTo>
                  <a:close/>
                  <a:moveTo>
                    <a:pt x="12700" y="2055402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228781" y="12700"/>
                  </a:lnTo>
                  <a:cubicBezTo>
                    <a:pt x="4308791" y="12700"/>
                    <a:pt x="4374831" y="78740"/>
                    <a:pt x="4374831" y="158750"/>
                  </a:cubicBezTo>
                  <a:lnTo>
                    <a:pt x="4374831" y="2055402"/>
                  </a:lnTo>
                  <a:cubicBezTo>
                    <a:pt x="4374831" y="2135412"/>
                    <a:pt x="4308791" y="2201452"/>
                    <a:pt x="4228781" y="2201452"/>
                  </a:cubicBezTo>
                  <a:lnTo>
                    <a:pt x="158750" y="2201452"/>
                  </a:lnTo>
                  <a:cubicBezTo>
                    <a:pt x="78740" y="2201452"/>
                    <a:pt x="12700" y="2136682"/>
                    <a:pt x="12700" y="2055402"/>
                  </a:cubicBezTo>
                  <a:close/>
                  <a:moveTo>
                    <a:pt x="4415471" y="2098582"/>
                  </a:moveTo>
                  <a:cubicBezTo>
                    <a:pt x="4415471" y="2178592"/>
                    <a:pt x="4348161" y="2244632"/>
                    <a:pt x="4268151" y="2244632"/>
                  </a:cubicBezTo>
                  <a:lnTo>
                    <a:pt x="218396" y="2244632"/>
                  </a:lnTo>
                  <a:cubicBezTo>
                    <a:pt x="157480" y="2244632"/>
                    <a:pt x="120650" y="2228122"/>
                    <a:pt x="93980" y="2200182"/>
                  </a:cubicBezTo>
                  <a:cubicBezTo>
                    <a:pt x="114300" y="2209072"/>
                    <a:pt x="135890" y="2214152"/>
                    <a:pt x="160020" y="2214152"/>
                  </a:cubicBezTo>
                  <a:lnTo>
                    <a:pt x="4230051" y="2214152"/>
                  </a:lnTo>
                  <a:cubicBezTo>
                    <a:pt x="4317681" y="2214152"/>
                    <a:pt x="4388801" y="2143032"/>
                    <a:pt x="4388801" y="2055402"/>
                  </a:cubicBezTo>
                  <a:lnTo>
                    <a:pt x="4388801" y="158750"/>
                  </a:lnTo>
                  <a:cubicBezTo>
                    <a:pt x="4388801" y="140970"/>
                    <a:pt x="4384991" y="123190"/>
                    <a:pt x="4379911" y="106680"/>
                  </a:cubicBezTo>
                  <a:cubicBezTo>
                    <a:pt x="4401501" y="132080"/>
                    <a:pt x="4415471" y="165100"/>
                    <a:pt x="4415471" y="201930"/>
                  </a:cubicBezTo>
                  <a:lnTo>
                    <a:pt x="4415471" y="2098582"/>
                  </a:lnTo>
                  <a:close/>
                </a:path>
              </a:pathLst>
            </a:custGeom>
            <a:solidFill>
              <a:srgbClr val="704430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15822816" y="1501824"/>
            <a:ext cx="494138" cy="0"/>
          </a:xfrm>
          <a:prstGeom prst="line">
            <a:avLst/>
          </a:prstGeom>
          <a:ln w="47625" cap="rnd">
            <a:solidFill>
              <a:srgbClr val="7044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5822816" y="1712124"/>
            <a:ext cx="494138" cy="0"/>
          </a:xfrm>
          <a:prstGeom prst="line">
            <a:avLst/>
          </a:prstGeom>
          <a:ln w="47625" cap="rnd">
            <a:solidFill>
              <a:srgbClr val="7044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5822816" y="1922424"/>
            <a:ext cx="494138" cy="0"/>
          </a:xfrm>
          <a:prstGeom prst="line">
            <a:avLst/>
          </a:prstGeom>
          <a:ln w="47625" cap="rnd">
            <a:solidFill>
              <a:srgbClr val="7044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Freeform 25"/>
          <p:cNvSpPr/>
          <p:nvPr/>
        </p:nvSpPr>
        <p:spPr>
          <a:xfrm>
            <a:off x="16427945" y="1324947"/>
            <a:ext cx="831355" cy="831355"/>
          </a:xfrm>
          <a:custGeom>
            <a:avLst/>
            <a:gdLst/>
            <a:ahLst/>
            <a:cxnLst/>
            <a:rect l="l" t="t" r="r" b="b"/>
            <a:pathLst>
              <a:path w="831355" h="831355">
                <a:moveTo>
                  <a:pt x="0" y="0"/>
                </a:moveTo>
                <a:lnTo>
                  <a:pt x="831355" y="0"/>
                </a:lnTo>
                <a:lnTo>
                  <a:pt x="831355" y="831356"/>
                </a:lnTo>
                <a:lnTo>
                  <a:pt x="0" y="83135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4910395" y="599209"/>
            <a:ext cx="8039065" cy="7998870"/>
          </a:xfrm>
          <a:custGeom>
            <a:avLst/>
            <a:gdLst/>
            <a:ahLst/>
            <a:cxnLst/>
            <a:rect l="l" t="t" r="r" b="b"/>
            <a:pathLst>
              <a:path w="8039065" h="7998870">
                <a:moveTo>
                  <a:pt x="0" y="0"/>
                </a:moveTo>
                <a:lnTo>
                  <a:pt x="8039066" y="0"/>
                </a:lnTo>
                <a:lnTo>
                  <a:pt x="8039066" y="7998870"/>
                </a:lnTo>
                <a:lnTo>
                  <a:pt x="0" y="799887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3">
              <a:alphaModFix amt="27000"/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28" name="Freeform 28"/>
          <p:cNvSpPr/>
          <p:nvPr/>
        </p:nvSpPr>
        <p:spPr>
          <a:xfrm>
            <a:off x="14465075" y="6267250"/>
            <a:ext cx="2715483" cy="2572920"/>
          </a:xfrm>
          <a:custGeom>
            <a:avLst/>
            <a:gdLst/>
            <a:ahLst/>
            <a:cxnLst/>
            <a:rect l="l" t="t" r="r" b="b"/>
            <a:pathLst>
              <a:path w="2715483" h="2572920">
                <a:moveTo>
                  <a:pt x="0" y="0"/>
                </a:moveTo>
                <a:lnTo>
                  <a:pt x="2715483" y="0"/>
                </a:lnTo>
                <a:lnTo>
                  <a:pt x="2715483" y="2572920"/>
                </a:lnTo>
                <a:lnTo>
                  <a:pt x="0" y="257292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2">
            <a:extLst>
              <a:ext uri="{FF2B5EF4-FFF2-40B4-BE49-F238E27FC236}">
                <a16:creationId xmlns:a16="http://schemas.microsoft.com/office/drawing/2014/main" id="{A866480D-A392-C716-127B-CD62623664F6}"/>
              </a:ext>
            </a:extLst>
          </p:cNvPr>
          <p:cNvSpPr/>
          <p:nvPr/>
        </p:nvSpPr>
        <p:spPr>
          <a:xfrm>
            <a:off x="1550230" y="6322833"/>
            <a:ext cx="3017695" cy="2589496"/>
          </a:xfrm>
          <a:custGeom>
            <a:avLst/>
            <a:gdLst/>
            <a:ahLst/>
            <a:cxnLst/>
            <a:rect l="l" t="t" r="r" b="b"/>
            <a:pathLst>
              <a:path w="2862923" h="2602657">
                <a:moveTo>
                  <a:pt x="0" y="0"/>
                </a:moveTo>
                <a:lnTo>
                  <a:pt x="2862923" y="0"/>
                </a:lnTo>
                <a:lnTo>
                  <a:pt x="2862923" y="2602657"/>
                </a:lnTo>
                <a:lnTo>
                  <a:pt x="0" y="2602657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6">
            <a:extLst>
              <a:ext uri="{FF2B5EF4-FFF2-40B4-BE49-F238E27FC236}">
                <a16:creationId xmlns:a16="http://schemas.microsoft.com/office/drawing/2014/main" id="{D01BC23C-35DE-BB87-607E-D47EC65C7465}"/>
              </a:ext>
            </a:extLst>
          </p:cNvPr>
          <p:cNvSpPr txBox="1"/>
          <p:nvPr/>
        </p:nvSpPr>
        <p:spPr>
          <a:xfrm>
            <a:off x="2200380" y="1948616"/>
            <a:ext cx="14980178" cy="4571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sz="4000" dirty="0" err="1">
                <a:solidFill>
                  <a:sysClr val="windowText" lastClr="000000"/>
                </a:solidFill>
                <a:latin typeface="More Sugar"/>
              </a:rPr>
              <a:t>Dilakukan</a:t>
            </a:r>
            <a:r>
              <a:rPr lang="en-US" sz="40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4000" dirty="0" err="1">
                <a:solidFill>
                  <a:sysClr val="windowText" lastClr="000000"/>
                </a:solidFill>
                <a:latin typeface="More Sugar"/>
              </a:rPr>
              <a:t>kuisioner</a:t>
            </a:r>
            <a:r>
              <a:rPr lang="en-US" sz="40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4000" dirty="0" err="1">
                <a:solidFill>
                  <a:sysClr val="windowText" lastClr="000000"/>
                </a:solidFill>
                <a:latin typeface="More Sugar"/>
              </a:rPr>
              <a:t>terhadap</a:t>
            </a:r>
            <a:r>
              <a:rPr lang="en-US" sz="40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4000" dirty="0" err="1">
                <a:solidFill>
                  <a:sysClr val="windowText" lastClr="000000"/>
                </a:solidFill>
                <a:latin typeface="More Sugar"/>
              </a:rPr>
              <a:t>siswa</a:t>
            </a:r>
            <a:r>
              <a:rPr lang="en-US" sz="4000" dirty="0">
                <a:solidFill>
                  <a:sysClr val="windowText" lastClr="000000"/>
                </a:solidFill>
                <a:latin typeface="More Sugar"/>
              </a:rPr>
              <a:t>/</a:t>
            </a:r>
            <a:r>
              <a:rPr lang="en-US" sz="4000" dirty="0" err="1">
                <a:solidFill>
                  <a:sysClr val="windowText" lastClr="000000"/>
                </a:solidFill>
                <a:latin typeface="More Sugar"/>
              </a:rPr>
              <a:t>i</a:t>
            </a:r>
            <a:r>
              <a:rPr lang="en-US" sz="40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4000" dirty="0" err="1">
                <a:solidFill>
                  <a:sysClr val="windowText" lastClr="000000"/>
                </a:solidFill>
                <a:latin typeface="More Sugar"/>
              </a:rPr>
              <a:t>tentang</a:t>
            </a:r>
            <a:r>
              <a:rPr lang="en-US" sz="4000" dirty="0">
                <a:solidFill>
                  <a:sysClr val="windowText" lastClr="000000"/>
                </a:solidFill>
                <a:latin typeface="More Sugar"/>
              </a:rPr>
              <a:t> :</a:t>
            </a:r>
          </a:p>
          <a:p>
            <a:pPr marL="571500" indent="-5715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ysClr val="windowText" lastClr="000000"/>
                </a:solidFill>
                <a:latin typeface="More Sugar"/>
              </a:rPr>
              <a:t>Bagaimana</a:t>
            </a:r>
            <a:r>
              <a:rPr lang="en-US" sz="40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4000" dirty="0" err="1">
                <a:solidFill>
                  <a:sysClr val="windowText" lastClr="000000"/>
                </a:solidFill>
                <a:latin typeface="More Sugar"/>
              </a:rPr>
              <a:t>pengalaman</a:t>
            </a:r>
            <a:r>
              <a:rPr lang="en-US" sz="4000" dirty="0">
                <a:solidFill>
                  <a:sysClr val="windowText" lastClr="000000"/>
                </a:solidFill>
                <a:latin typeface="More Sugar"/>
              </a:rPr>
              <a:t> yang </a:t>
            </a:r>
            <a:r>
              <a:rPr lang="en-US" sz="4000" dirty="0" err="1">
                <a:solidFill>
                  <a:sysClr val="windowText" lastClr="000000"/>
                </a:solidFill>
                <a:latin typeface="More Sugar"/>
              </a:rPr>
              <a:t>dirasakan</a:t>
            </a:r>
            <a:r>
              <a:rPr lang="en-US" sz="4000" dirty="0">
                <a:solidFill>
                  <a:sysClr val="windowText" lastClr="000000"/>
                </a:solidFill>
                <a:latin typeface="More Sugar"/>
              </a:rPr>
              <a:t>?</a:t>
            </a:r>
          </a:p>
          <a:p>
            <a:pPr marL="571500" indent="-5715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ysClr val="windowText" lastClr="000000"/>
                </a:solidFill>
                <a:latin typeface="More Sugar"/>
              </a:rPr>
              <a:t>Bagaimana</a:t>
            </a:r>
            <a:r>
              <a:rPr lang="en-US" sz="40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4000" dirty="0" err="1">
                <a:solidFill>
                  <a:sysClr val="windowText" lastClr="000000"/>
                </a:solidFill>
                <a:latin typeface="More Sugar"/>
              </a:rPr>
              <a:t>kepuasan</a:t>
            </a:r>
            <a:r>
              <a:rPr lang="en-US" sz="40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4000" dirty="0" err="1">
                <a:solidFill>
                  <a:sysClr val="windowText" lastClr="000000"/>
                </a:solidFill>
                <a:latin typeface="More Sugar"/>
              </a:rPr>
              <a:t>dalam</a:t>
            </a:r>
            <a:r>
              <a:rPr lang="en-US" sz="40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4000" dirty="0" err="1">
                <a:solidFill>
                  <a:sysClr val="windowText" lastClr="000000"/>
                </a:solidFill>
                <a:latin typeface="More Sugar"/>
              </a:rPr>
              <a:t>penggunaan</a:t>
            </a:r>
            <a:r>
              <a:rPr lang="en-US" sz="40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4000" dirty="0" err="1">
                <a:solidFill>
                  <a:sysClr val="windowText" lastClr="000000"/>
                </a:solidFill>
                <a:latin typeface="More Sugar"/>
              </a:rPr>
              <a:t>aplikasi</a:t>
            </a:r>
            <a:r>
              <a:rPr lang="en-US" sz="4000" dirty="0">
                <a:solidFill>
                  <a:sysClr val="windowText" lastClr="000000"/>
                </a:solidFill>
                <a:latin typeface="More Sugar"/>
              </a:rPr>
              <a:t>?</a:t>
            </a:r>
          </a:p>
          <a:p>
            <a:pPr marL="571500" indent="-5715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ysClr val="windowText" lastClr="000000"/>
                </a:solidFill>
                <a:latin typeface="More Sugar"/>
              </a:rPr>
              <a:t>Bagaimana</a:t>
            </a:r>
            <a:r>
              <a:rPr lang="en-US" sz="40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4000" dirty="0" err="1">
                <a:solidFill>
                  <a:sysClr val="windowText" lastClr="000000"/>
                </a:solidFill>
                <a:latin typeface="More Sugar"/>
              </a:rPr>
              <a:t>motivasi</a:t>
            </a:r>
            <a:r>
              <a:rPr lang="en-US" sz="40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4000" dirty="0" err="1">
                <a:solidFill>
                  <a:sysClr val="windowText" lastClr="000000"/>
                </a:solidFill>
                <a:latin typeface="More Sugar"/>
              </a:rPr>
              <a:t>terhadap</a:t>
            </a:r>
            <a:r>
              <a:rPr lang="en-US" sz="40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4000" dirty="0" err="1">
                <a:solidFill>
                  <a:sysClr val="windowText" lastClr="000000"/>
                </a:solidFill>
                <a:latin typeface="More Sugar"/>
              </a:rPr>
              <a:t>penerimaan</a:t>
            </a:r>
            <a:r>
              <a:rPr lang="en-US" sz="40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4000" dirty="0" err="1">
                <a:solidFill>
                  <a:sysClr val="windowText" lastClr="000000"/>
                </a:solidFill>
                <a:latin typeface="More Sugar"/>
              </a:rPr>
              <a:t>materi</a:t>
            </a:r>
            <a:r>
              <a:rPr lang="en-US" sz="4000" dirty="0">
                <a:solidFill>
                  <a:sysClr val="windowText" lastClr="000000"/>
                </a:solidFill>
                <a:latin typeface="More Sugar"/>
              </a:rPr>
              <a:t> Pelajaran?</a:t>
            </a:r>
          </a:p>
          <a:p>
            <a:pPr marL="571500" indent="-5715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ysClr val="windowText" lastClr="000000"/>
                </a:solidFill>
                <a:latin typeface="More Sugar"/>
              </a:rPr>
              <a:t>Bagaimana</a:t>
            </a:r>
            <a:r>
              <a:rPr lang="en-US" sz="40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4000" dirty="0" err="1">
                <a:solidFill>
                  <a:sysClr val="windowText" lastClr="000000"/>
                </a:solidFill>
                <a:latin typeface="More Sugar"/>
              </a:rPr>
              <a:t>perbandingan</a:t>
            </a:r>
            <a:r>
              <a:rPr lang="en-US" sz="40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4000" dirty="0" err="1">
                <a:solidFill>
                  <a:sysClr val="windowText" lastClr="000000"/>
                </a:solidFill>
                <a:latin typeface="More Sugar"/>
              </a:rPr>
              <a:t>sistem</a:t>
            </a:r>
            <a:r>
              <a:rPr lang="en-US" sz="40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4000" dirty="0" err="1">
                <a:solidFill>
                  <a:sysClr val="windowText" lastClr="000000"/>
                </a:solidFill>
                <a:latin typeface="More Sugar"/>
              </a:rPr>
              <a:t>pembelajaran</a:t>
            </a:r>
            <a:r>
              <a:rPr lang="en-US" sz="40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4000" dirty="0" err="1">
                <a:solidFill>
                  <a:sysClr val="windowText" lastClr="000000"/>
                </a:solidFill>
                <a:latin typeface="More Sugar"/>
              </a:rPr>
              <a:t>langsung</a:t>
            </a:r>
            <a:r>
              <a:rPr lang="en-US" sz="4000" dirty="0">
                <a:solidFill>
                  <a:sysClr val="windowText" lastClr="000000"/>
                </a:solidFill>
                <a:latin typeface="More Sugar"/>
              </a:rPr>
              <a:t> vs Game Based Learning?</a:t>
            </a:r>
          </a:p>
        </p:txBody>
      </p:sp>
      <p:grpSp>
        <p:nvGrpSpPr>
          <p:cNvPr id="33" name="Group 7">
            <a:extLst>
              <a:ext uri="{FF2B5EF4-FFF2-40B4-BE49-F238E27FC236}">
                <a16:creationId xmlns:a16="http://schemas.microsoft.com/office/drawing/2014/main" id="{58F0AB5B-CDD5-C89E-CC20-5195DF4F69D9}"/>
              </a:ext>
            </a:extLst>
          </p:cNvPr>
          <p:cNvGrpSpPr/>
          <p:nvPr/>
        </p:nvGrpSpPr>
        <p:grpSpPr>
          <a:xfrm>
            <a:off x="18288000" y="-3177262"/>
            <a:ext cx="16132954" cy="2976967"/>
            <a:chOff x="0" y="0"/>
            <a:chExt cx="21510606" cy="3969289"/>
          </a:xfrm>
        </p:grpSpPr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84755702-95C9-11DD-B728-4B69F6200685}"/>
                </a:ext>
              </a:extLst>
            </p:cNvPr>
            <p:cNvSpPr/>
            <p:nvPr/>
          </p:nvSpPr>
          <p:spPr>
            <a:xfrm rot="2700000">
              <a:off x="19124634" y="447521"/>
              <a:ext cx="1777849" cy="2456440"/>
            </a:xfrm>
            <a:custGeom>
              <a:avLst/>
              <a:gdLst/>
              <a:ahLst/>
              <a:cxnLst/>
              <a:rect l="l" t="t" r="r" b="b"/>
              <a:pathLst>
                <a:path w="1777849" h="2456440">
                  <a:moveTo>
                    <a:pt x="0" y="0"/>
                  </a:moveTo>
                  <a:lnTo>
                    <a:pt x="1777849" y="0"/>
                  </a:lnTo>
                  <a:lnTo>
                    <a:pt x="1777849" y="2456441"/>
                  </a:lnTo>
                  <a:lnTo>
                    <a:pt x="0" y="2456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CFEFBEA7-BDC5-620D-BEE7-23B5319DAE64}"/>
                </a:ext>
              </a:extLst>
            </p:cNvPr>
            <p:cNvSpPr/>
            <p:nvPr/>
          </p:nvSpPr>
          <p:spPr>
            <a:xfrm>
              <a:off x="15825579" y="711980"/>
              <a:ext cx="2817933" cy="2335362"/>
            </a:xfrm>
            <a:custGeom>
              <a:avLst/>
              <a:gdLst/>
              <a:ahLst/>
              <a:cxnLst/>
              <a:rect l="l" t="t" r="r" b="b"/>
              <a:pathLst>
                <a:path w="2817933" h="2335362">
                  <a:moveTo>
                    <a:pt x="0" y="0"/>
                  </a:moveTo>
                  <a:lnTo>
                    <a:pt x="2817933" y="0"/>
                  </a:lnTo>
                  <a:lnTo>
                    <a:pt x="2817933" y="2335362"/>
                  </a:lnTo>
                  <a:lnTo>
                    <a:pt x="0" y="2335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62E0D5A8-5C90-361B-91A3-2D11DA86FB9C}"/>
                </a:ext>
              </a:extLst>
            </p:cNvPr>
            <p:cNvSpPr/>
            <p:nvPr/>
          </p:nvSpPr>
          <p:spPr>
            <a:xfrm rot="-452748">
              <a:off x="12971959" y="398667"/>
              <a:ext cx="3539317" cy="1933352"/>
            </a:xfrm>
            <a:custGeom>
              <a:avLst/>
              <a:gdLst/>
              <a:ahLst/>
              <a:cxnLst/>
              <a:rect l="l" t="t" r="r" b="b"/>
              <a:pathLst>
                <a:path w="3539317" h="1933352">
                  <a:moveTo>
                    <a:pt x="0" y="0"/>
                  </a:moveTo>
                  <a:lnTo>
                    <a:pt x="3539317" y="0"/>
                  </a:lnTo>
                  <a:lnTo>
                    <a:pt x="3539317" y="1933352"/>
                  </a:lnTo>
                  <a:lnTo>
                    <a:pt x="0" y="193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79C4A9BF-39AA-A598-40A7-3A34D5C033F7}"/>
                </a:ext>
              </a:extLst>
            </p:cNvPr>
            <p:cNvSpPr/>
            <p:nvPr/>
          </p:nvSpPr>
          <p:spPr>
            <a:xfrm>
              <a:off x="11295617" y="999366"/>
              <a:ext cx="1564725" cy="1760590"/>
            </a:xfrm>
            <a:custGeom>
              <a:avLst/>
              <a:gdLst/>
              <a:ahLst/>
              <a:cxnLst/>
              <a:rect l="l" t="t" r="r" b="b"/>
              <a:pathLst>
                <a:path w="1564725" h="1760590">
                  <a:moveTo>
                    <a:pt x="0" y="0"/>
                  </a:moveTo>
                  <a:lnTo>
                    <a:pt x="1564724" y="0"/>
                  </a:lnTo>
                  <a:lnTo>
                    <a:pt x="1564724" y="1760590"/>
                  </a:lnTo>
                  <a:lnTo>
                    <a:pt x="0" y="1760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D9A4394C-5864-6962-F483-A717545F0A3F}"/>
                </a:ext>
              </a:extLst>
            </p:cNvPr>
            <p:cNvSpPr/>
            <p:nvPr/>
          </p:nvSpPr>
          <p:spPr>
            <a:xfrm rot="-1853151">
              <a:off x="348959" y="750848"/>
              <a:ext cx="2067824" cy="1930831"/>
            </a:xfrm>
            <a:custGeom>
              <a:avLst/>
              <a:gdLst/>
              <a:ahLst/>
              <a:cxnLst/>
              <a:rect l="l" t="t" r="r" b="b"/>
              <a:pathLst>
                <a:path w="2067824" h="1930831">
                  <a:moveTo>
                    <a:pt x="0" y="0"/>
                  </a:moveTo>
                  <a:lnTo>
                    <a:pt x="2067824" y="0"/>
                  </a:lnTo>
                  <a:lnTo>
                    <a:pt x="2067824" y="1930831"/>
                  </a:lnTo>
                  <a:lnTo>
                    <a:pt x="0" y="1930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D6C19209-FC9C-86AF-AF15-95FC0E8B01CA}"/>
                </a:ext>
              </a:extLst>
            </p:cNvPr>
            <p:cNvSpPr/>
            <p:nvPr/>
          </p:nvSpPr>
          <p:spPr>
            <a:xfrm rot="1669972">
              <a:off x="8768405" y="410978"/>
              <a:ext cx="2387241" cy="2529527"/>
            </a:xfrm>
            <a:custGeom>
              <a:avLst/>
              <a:gdLst/>
              <a:ahLst/>
              <a:cxnLst/>
              <a:rect l="l" t="t" r="r" b="b"/>
              <a:pathLst>
                <a:path w="2387241" h="2529527">
                  <a:moveTo>
                    <a:pt x="0" y="0"/>
                  </a:moveTo>
                  <a:lnTo>
                    <a:pt x="2387241" y="0"/>
                  </a:lnTo>
                  <a:lnTo>
                    <a:pt x="2387241" y="2529527"/>
                  </a:lnTo>
                  <a:lnTo>
                    <a:pt x="0" y="2529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9FCA1082-589C-2B2D-0616-553C77C59BDB}"/>
                </a:ext>
              </a:extLst>
            </p:cNvPr>
            <p:cNvSpPr/>
            <p:nvPr/>
          </p:nvSpPr>
          <p:spPr>
            <a:xfrm>
              <a:off x="6940041" y="1797673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3C801EEF-2402-FA20-377C-F7339770B9DD}"/>
                </a:ext>
              </a:extLst>
            </p:cNvPr>
            <p:cNvSpPr/>
            <p:nvPr/>
          </p:nvSpPr>
          <p:spPr>
            <a:xfrm>
              <a:off x="6051766" y="711980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9" y="0"/>
                  </a:lnTo>
                  <a:lnTo>
                    <a:pt x="1776549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74CBE4FA-6ED3-B7C6-33E3-B4E341F0B063}"/>
                </a:ext>
              </a:extLst>
            </p:cNvPr>
            <p:cNvSpPr/>
            <p:nvPr/>
          </p:nvSpPr>
          <p:spPr>
            <a:xfrm rot="-5243108">
              <a:off x="5253667" y="2288978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1F5DD4DE-6761-E99D-D75B-F335D044A4FD}"/>
                </a:ext>
              </a:extLst>
            </p:cNvPr>
            <p:cNvSpPr/>
            <p:nvPr/>
          </p:nvSpPr>
          <p:spPr>
            <a:xfrm>
              <a:off x="2563274" y="795446"/>
              <a:ext cx="2780568" cy="2280066"/>
            </a:xfrm>
            <a:custGeom>
              <a:avLst/>
              <a:gdLst/>
              <a:ahLst/>
              <a:cxnLst/>
              <a:rect l="l" t="t" r="r" b="b"/>
              <a:pathLst>
                <a:path w="2780568" h="2280066">
                  <a:moveTo>
                    <a:pt x="0" y="0"/>
                  </a:moveTo>
                  <a:lnTo>
                    <a:pt x="2780568" y="0"/>
                  </a:lnTo>
                  <a:lnTo>
                    <a:pt x="2780568" y="2280066"/>
                  </a:lnTo>
                  <a:lnTo>
                    <a:pt x="0" y="2280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4" name="Group 18">
            <a:extLst>
              <a:ext uri="{FF2B5EF4-FFF2-40B4-BE49-F238E27FC236}">
                <a16:creationId xmlns:a16="http://schemas.microsoft.com/office/drawing/2014/main" id="{253CFAE3-3EB0-D404-D4E2-0DD6FFE42129}"/>
              </a:ext>
            </a:extLst>
          </p:cNvPr>
          <p:cNvGrpSpPr/>
          <p:nvPr/>
        </p:nvGrpSpPr>
        <p:grpSpPr>
          <a:xfrm>
            <a:off x="18242388" y="-10810277"/>
            <a:ext cx="16178567" cy="10972869"/>
            <a:chOff x="0" y="0"/>
            <a:chExt cx="21571423" cy="14630492"/>
          </a:xfrm>
        </p:grpSpPr>
        <p:grpSp>
          <p:nvGrpSpPr>
            <p:cNvPr id="45" name="Group 19">
              <a:extLst>
                <a:ext uri="{FF2B5EF4-FFF2-40B4-BE49-F238E27FC236}">
                  <a16:creationId xmlns:a16="http://schemas.microsoft.com/office/drawing/2014/main" id="{0A37E944-F300-7B30-F1AC-5890401CD328}"/>
                </a:ext>
              </a:extLst>
            </p:cNvPr>
            <p:cNvGrpSpPr/>
            <p:nvPr/>
          </p:nvGrpSpPr>
          <p:grpSpPr>
            <a:xfrm>
              <a:off x="0" y="0"/>
              <a:ext cx="21571423" cy="14630492"/>
              <a:chOff x="0" y="0"/>
              <a:chExt cx="4030824" cy="2733845"/>
            </a:xfrm>
          </p:grpSpPr>
          <p:sp>
            <p:nvSpPr>
              <p:cNvPr id="57" name="Freeform 20">
                <a:extLst>
                  <a:ext uri="{FF2B5EF4-FFF2-40B4-BE49-F238E27FC236}">
                    <a16:creationId xmlns:a16="http://schemas.microsoft.com/office/drawing/2014/main" id="{BF7C3D43-2B38-EE15-40CE-134EF84DCC5A}"/>
                  </a:ext>
                </a:extLst>
              </p:cNvPr>
              <p:cNvSpPr/>
              <p:nvPr/>
            </p:nvSpPr>
            <p:spPr>
              <a:xfrm>
                <a:off x="92710" y="106680"/>
                <a:ext cx="3926683" cy="2614465"/>
              </a:xfrm>
              <a:custGeom>
                <a:avLst/>
                <a:gdLst/>
                <a:ahLst/>
                <a:cxnLst/>
                <a:rect l="l" t="t" r="r" b="b"/>
                <a:pathLst>
                  <a:path w="3926683" h="2614465">
                    <a:moveTo>
                      <a:pt x="3900013" y="2425235"/>
                    </a:moveTo>
                    <a:cubicBezTo>
                      <a:pt x="3900013" y="2512865"/>
                      <a:pt x="3823813" y="2583985"/>
                      <a:pt x="3742533" y="2583985"/>
                    </a:cubicBezTo>
                    <a:lnTo>
                      <a:pt x="66040" y="2583985"/>
                    </a:lnTo>
                    <a:cubicBezTo>
                      <a:pt x="43180" y="2583985"/>
                      <a:pt x="20320" y="2578905"/>
                      <a:pt x="0" y="2570015"/>
                    </a:cubicBezTo>
                    <a:cubicBezTo>
                      <a:pt x="26670" y="2597955"/>
                      <a:pt x="63500" y="2614465"/>
                      <a:pt x="119154" y="2614465"/>
                    </a:cubicBezTo>
                    <a:lnTo>
                      <a:pt x="3780633" y="2614465"/>
                    </a:lnTo>
                    <a:cubicBezTo>
                      <a:pt x="3860644" y="2614465"/>
                      <a:pt x="3926683" y="2548425"/>
                      <a:pt x="3926683" y="2468415"/>
                    </a:cubicBezTo>
                    <a:lnTo>
                      <a:pt x="3926683" y="95250"/>
                    </a:lnTo>
                    <a:cubicBezTo>
                      <a:pt x="3926683" y="58420"/>
                      <a:pt x="3912713" y="25400"/>
                      <a:pt x="3891124" y="0"/>
                    </a:cubicBezTo>
                    <a:cubicBezTo>
                      <a:pt x="3897474" y="16510"/>
                      <a:pt x="3900013" y="34290"/>
                      <a:pt x="3900013" y="52070"/>
                    </a:cubicBezTo>
                    <a:lnTo>
                      <a:pt x="3900013" y="2425235"/>
                    </a:lnTo>
                    <a:close/>
                  </a:path>
                </a:pathLst>
              </a:custGeom>
              <a:solidFill>
                <a:srgbClr val="704430"/>
              </a:solidFill>
            </p:spPr>
          </p:sp>
          <p:sp>
            <p:nvSpPr>
              <p:cNvPr id="58" name="Freeform 21">
                <a:extLst>
                  <a:ext uri="{FF2B5EF4-FFF2-40B4-BE49-F238E27FC236}">
                    <a16:creationId xmlns:a16="http://schemas.microsoft.com/office/drawing/2014/main" id="{1A65BF7D-1CEB-EDBE-4C61-CFA938B4CA1B}"/>
                  </a:ext>
                </a:extLst>
              </p:cNvPr>
              <p:cNvSpPr/>
              <p:nvPr/>
            </p:nvSpPr>
            <p:spPr>
              <a:xfrm>
                <a:off x="12700" y="12700"/>
                <a:ext cx="3966054" cy="2665265"/>
              </a:xfrm>
              <a:custGeom>
                <a:avLst/>
                <a:gdLst/>
                <a:ahLst/>
                <a:cxnLst/>
                <a:rect l="l" t="t" r="r" b="b"/>
                <a:pathLst>
                  <a:path w="3966054" h="2665265">
                    <a:moveTo>
                      <a:pt x="146050" y="2665265"/>
                    </a:moveTo>
                    <a:lnTo>
                      <a:pt x="3820004" y="2665265"/>
                    </a:lnTo>
                    <a:cubicBezTo>
                      <a:pt x="3900013" y="2665265"/>
                      <a:pt x="3966054" y="2599225"/>
                      <a:pt x="3966054" y="2519215"/>
                    </a:cubicBezTo>
                    <a:lnTo>
                      <a:pt x="3966054" y="146050"/>
                    </a:lnTo>
                    <a:cubicBezTo>
                      <a:pt x="3966054" y="66040"/>
                      <a:pt x="3900013" y="0"/>
                      <a:pt x="3820004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2519215"/>
                    </a:lnTo>
                    <a:cubicBezTo>
                      <a:pt x="0" y="2600495"/>
                      <a:pt x="66040" y="2665265"/>
                      <a:pt x="146050" y="2665265"/>
                    </a:cubicBezTo>
                    <a:close/>
                  </a:path>
                </a:pathLst>
              </a:custGeom>
              <a:solidFill>
                <a:srgbClr val="94D2A5"/>
              </a:solidFill>
            </p:spPr>
          </p:sp>
          <p:sp>
            <p:nvSpPr>
              <p:cNvPr id="59" name="Freeform 22">
                <a:extLst>
                  <a:ext uri="{FF2B5EF4-FFF2-40B4-BE49-F238E27FC236}">
                    <a16:creationId xmlns:a16="http://schemas.microsoft.com/office/drawing/2014/main" id="{DA92FC35-7474-FD59-C169-C4EE5BDD3310}"/>
                  </a:ext>
                </a:extLst>
              </p:cNvPr>
              <p:cNvSpPr/>
              <p:nvPr/>
            </p:nvSpPr>
            <p:spPr>
              <a:xfrm>
                <a:off x="0" y="0"/>
                <a:ext cx="4030824" cy="2733845"/>
              </a:xfrm>
              <a:custGeom>
                <a:avLst/>
                <a:gdLst/>
                <a:ahLst/>
                <a:cxnLst/>
                <a:rect l="l" t="t" r="r" b="b"/>
                <a:pathLst>
                  <a:path w="4030824" h="2733845">
                    <a:moveTo>
                      <a:pt x="3967324" y="74930"/>
                    </a:moveTo>
                    <a:cubicBezTo>
                      <a:pt x="3939384" y="30480"/>
                      <a:pt x="3889854" y="0"/>
                      <a:pt x="3832704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2531915"/>
                    </a:lnTo>
                    <a:cubicBezTo>
                      <a:pt x="0" y="2583985"/>
                      <a:pt x="25400" y="2629705"/>
                      <a:pt x="63500" y="2658915"/>
                    </a:cubicBezTo>
                    <a:cubicBezTo>
                      <a:pt x="91440" y="2703365"/>
                      <a:pt x="140970" y="2733845"/>
                      <a:pt x="215477" y="2733845"/>
                    </a:cubicBezTo>
                    <a:lnTo>
                      <a:pt x="3872074" y="2733845"/>
                    </a:lnTo>
                    <a:cubicBezTo>
                      <a:pt x="3959704" y="2733845"/>
                      <a:pt x="4030824" y="2662725"/>
                      <a:pt x="4030824" y="2575095"/>
                    </a:cubicBezTo>
                    <a:lnTo>
                      <a:pt x="4030824" y="201930"/>
                    </a:lnTo>
                    <a:cubicBezTo>
                      <a:pt x="4030823" y="149860"/>
                      <a:pt x="4005423" y="104140"/>
                      <a:pt x="3967324" y="74930"/>
                    </a:cubicBezTo>
                    <a:close/>
                    <a:moveTo>
                      <a:pt x="12700" y="2531915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3832704" y="12700"/>
                    </a:lnTo>
                    <a:cubicBezTo>
                      <a:pt x="3912713" y="12700"/>
                      <a:pt x="3978754" y="78740"/>
                      <a:pt x="3978754" y="158750"/>
                    </a:cubicBezTo>
                    <a:lnTo>
                      <a:pt x="3978754" y="2531915"/>
                    </a:lnTo>
                    <a:cubicBezTo>
                      <a:pt x="3978754" y="2611925"/>
                      <a:pt x="3912713" y="2677965"/>
                      <a:pt x="3832704" y="2677965"/>
                    </a:cubicBezTo>
                    <a:lnTo>
                      <a:pt x="158750" y="2677965"/>
                    </a:lnTo>
                    <a:cubicBezTo>
                      <a:pt x="78740" y="2677965"/>
                      <a:pt x="12700" y="2613195"/>
                      <a:pt x="12700" y="2531915"/>
                    </a:cubicBezTo>
                    <a:close/>
                    <a:moveTo>
                      <a:pt x="4019393" y="2575095"/>
                    </a:moveTo>
                    <a:cubicBezTo>
                      <a:pt x="4019393" y="2655105"/>
                      <a:pt x="3952084" y="2721145"/>
                      <a:pt x="3872074" y="2721145"/>
                    </a:cubicBezTo>
                    <a:lnTo>
                      <a:pt x="215477" y="2721145"/>
                    </a:lnTo>
                    <a:cubicBezTo>
                      <a:pt x="157480" y="2721145"/>
                      <a:pt x="120650" y="2704635"/>
                      <a:pt x="93980" y="2676695"/>
                    </a:cubicBezTo>
                    <a:cubicBezTo>
                      <a:pt x="114300" y="2685585"/>
                      <a:pt x="135890" y="2690665"/>
                      <a:pt x="160020" y="2690665"/>
                    </a:cubicBezTo>
                    <a:lnTo>
                      <a:pt x="3833974" y="2690665"/>
                    </a:lnTo>
                    <a:cubicBezTo>
                      <a:pt x="3921604" y="2690665"/>
                      <a:pt x="3992724" y="2619545"/>
                      <a:pt x="3992724" y="2531915"/>
                    </a:cubicBezTo>
                    <a:lnTo>
                      <a:pt x="3992724" y="158750"/>
                    </a:lnTo>
                    <a:cubicBezTo>
                      <a:pt x="3992724" y="140970"/>
                      <a:pt x="3988913" y="123190"/>
                      <a:pt x="3983834" y="106680"/>
                    </a:cubicBezTo>
                    <a:cubicBezTo>
                      <a:pt x="4005424" y="132080"/>
                      <a:pt x="4019393" y="165100"/>
                      <a:pt x="4019393" y="201930"/>
                    </a:cubicBezTo>
                    <a:lnTo>
                      <a:pt x="4019393" y="2575095"/>
                    </a:lnTo>
                    <a:close/>
                  </a:path>
                </a:pathLst>
              </a:custGeom>
              <a:solidFill>
                <a:srgbClr val="704430"/>
              </a:solidFill>
            </p:spPr>
          </p:sp>
        </p:grpSp>
        <p:sp>
          <p:nvSpPr>
            <p:cNvPr id="46" name="AutoShape 23">
              <a:extLst>
                <a:ext uri="{FF2B5EF4-FFF2-40B4-BE49-F238E27FC236}">
                  <a16:creationId xmlns:a16="http://schemas.microsoft.com/office/drawing/2014/main" id="{66D4DA9B-05E5-5552-BA47-F35757CD6393}"/>
                </a:ext>
              </a:extLst>
            </p:cNvPr>
            <p:cNvSpPr/>
            <p:nvPr/>
          </p:nvSpPr>
          <p:spPr>
            <a:xfrm>
              <a:off x="19501456" y="708664"/>
              <a:ext cx="638015" cy="0"/>
            </a:xfrm>
            <a:prstGeom prst="line">
              <a:avLst/>
            </a:prstGeom>
            <a:ln w="67441" cap="rnd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24">
              <a:extLst>
                <a:ext uri="{FF2B5EF4-FFF2-40B4-BE49-F238E27FC236}">
                  <a16:creationId xmlns:a16="http://schemas.microsoft.com/office/drawing/2014/main" id="{C4874C5B-4D6F-AA10-9A44-A6701C489D61}"/>
                </a:ext>
              </a:extLst>
            </p:cNvPr>
            <p:cNvSpPr/>
            <p:nvPr/>
          </p:nvSpPr>
          <p:spPr>
            <a:xfrm>
              <a:off x="19501456" y="980196"/>
              <a:ext cx="638015" cy="0"/>
            </a:xfrm>
            <a:prstGeom prst="line">
              <a:avLst/>
            </a:prstGeom>
            <a:ln w="67441" cap="rnd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25">
              <a:extLst>
                <a:ext uri="{FF2B5EF4-FFF2-40B4-BE49-F238E27FC236}">
                  <a16:creationId xmlns:a16="http://schemas.microsoft.com/office/drawing/2014/main" id="{DE8CFD09-7993-3FC0-5DF5-4BD40285D99B}"/>
                </a:ext>
              </a:extLst>
            </p:cNvPr>
            <p:cNvSpPr/>
            <p:nvPr/>
          </p:nvSpPr>
          <p:spPr>
            <a:xfrm>
              <a:off x="19501456" y="1251728"/>
              <a:ext cx="638015" cy="0"/>
            </a:xfrm>
            <a:prstGeom prst="line">
              <a:avLst/>
            </a:prstGeom>
            <a:ln w="67441" cap="rnd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ABF1BDB4-CE4C-8AA0-1AA9-15C5410AE1C1}"/>
                </a:ext>
              </a:extLst>
            </p:cNvPr>
            <p:cNvSpPr/>
            <p:nvPr/>
          </p:nvSpPr>
          <p:spPr>
            <a:xfrm>
              <a:off x="17464379" y="477207"/>
              <a:ext cx="1073418" cy="1073418"/>
            </a:xfrm>
            <a:custGeom>
              <a:avLst/>
              <a:gdLst/>
              <a:ahLst/>
              <a:cxnLst/>
              <a:rect l="l" t="t" r="r" b="b"/>
              <a:pathLst>
                <a:path w="1073418" h="1073418">
                  <a:moveTo>
                    <a:pt x="0" y="0"/>
                  </a:moveTo>
                  <a:lnTo>
                    <a:pt x="1073418" y="0"/>
                  </a:lnTo>
                  <a:lnTo>
                    <a:pt x="1073418" y="1073419"/>
                  </a:lnTo>
                  <a:lnTo>
                    <a:pt x="0" y="1073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0" name="Group 27">
              <a:extLst>
                <a:ext uri="{FF2B5EF4-FFF2-40B4-BE49-F238E27FC236}">
                  <a16:creationId xmlns:a16="http://schemas.microsoft.com/office/drawing/2014/main" id="{D6533BA6-9689-6AE5-AC3E-CFEEC48B5A79}"/>
                </a:ext>
              </a:extLst>
            </p:cNvPr>
            <p:cNvGrpSpPr/>
            <p:nvPr/>
          </p:nvGrpSpPr>
          <p:grpSpPr>
            <a:xfrm>
              <a:off x="1234674" y="739842"/>
              <a:ext cx="610505" cy="610505"/>
              <a:chOff x="0" y="0"/>
              <a:chExt cx="6350000" cy="6350000"/>
            </a:xfrm>
          </p:grpSpPr>
          <p:sp>
            <p:nvSpPr>
              <p:cNvPr id="56" name="Freeform 28">
                <a:extLst>
                  <a:ext uri="{FF2B5EF4-FFF2-40B4-BE49-F238E27FC236}">
                    <a16:creationId xmlns:a16="http://schemas.microsoft.com/office/drawing/2014/main" id="{8B4F3EE4-AF70-9B18-1911-A3AD920B4D4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896C"/>
              </a:solidFill>
            </p:spPr>
          </p:sp>
        </p:grpSp>
        <p:grpSp>
          <p:nvGrpSpPr>
            <p:cNvPr id="51" name="Group 29">
              <a:extLst>
                <a:ext uri="{FF2B5EF4-FFF2-40B4-BE49-F238E27FC236}">
                  <a16:creationId xmlns:a16="http://schemas.microsoft.com/office/drawing/2014/main" id="{1B29C3AE-EE09-D964-003C-118271043438}"/>
                </a:ext>
              </a:extLst>
            </p:cNvPr>
            <p:cNvGrpSpPr/>
            <p:nvPr/>
          </p:nvGrpSpPr>
          <p:grpSpPr>
            <a:xfrm>
              <a:off x="2257924" y="739842"/>
              <a:ext cx="610505" cy="610505"/>
              <a:chOff x="0" y="0"/>
              <a:chExt cx="6350000" cy="6350000"/>
            </a:xfrm>
          </p:grpSpPr>
          <p:sp>
            <p:nvSpPr>
              <p:cNvPr id="55" name="Freeform 30">
                <a:extLst>
                  <a:ext uri="{FF2B5EF4-FFF2-40B4-BE49-F238E27FC236}">
                    <a16:creationId xmlns:a16="http://schemas.microsoft.com/office/drawing/2014/main" id="{6BCDB5A1-3F44-2FA3-6BAA-844D42C83F2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896C"/>
              </a:solidFill>
            </p:spPr>
          </p:sp>
        </p:grpSp>
        <p:grpSp>
          <p:nvGrpSpPr>
            <p:cNvPr id="52" name="Group 31">
              <a:extLst>
                <a:ext uri="{FF2B5EF4-FFF2-40B4-BE49-F238E27FC236}">
                  <a16:creationId xmlns:a16="http://schemas.microsoft.com/office/drawing/2014/main" id="{56387728-C856-4F54-A123-3BCE3E71FEB9}"/>
                </a:ext>
              </a:extLst>
            </p:cNvPr>
            <p:cNvGrpSpPr/>
            <p:nvPr/>
          </p:nvGrpSpPr>
          <p:grpSpPr>
            <a:xfrm>
              <a:off x="3281174" y="739842"/>
              <a:ext cx="610505" cy="610505"/>
              <a:chOff x="0" y="0"/>
              <a:chExt cx="6350000" cy="6350000"/>
            </a:xfrm>
          </p:grpSpPr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06A10414-5537-6FBF-1340-A203537E13B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896C"/>
              </a:solidFill>
            </p:spPr>
          </p:sp>
        </p:grpSp>
        <p:sp>
          <p:nvSpPr>
            <p:cNvPr id="53" name="AutoShape 33">
              <a:extLst>
                <a:ext uri="{FF2B5EF4-FFF2-40B4-BE49-F238E27FC236}">
                  <a16:creationId xmlns:a16="http://schemas.microsoft.com/office/drawing/2014/main" id="{69547C4A-10ED-F8E8-17CC-5F2848A7B2BC}"/>
                </a:ext>
              </a:extLst>
            </p:cNvPr>
            <p:cNvSpPr/>
            <p:nvPr/>
          </p:nvSpPr>
          <p:spPr>
            <a:xfrm>
              <a:off x="26976" y="2019467"/>
              <a:ext cx="21245922" cy="0"/>
            </a:xfrm>
            <a:prstGeom prst="line">
              <a:avLst/>
            </a:prstGeom>
            <a:ln w="67441" cap="flat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0" name="Group 34">
            <a:extLst>
              <a:ext uri="{FF2B5EF4-FFF2-40B4-BE49-F238E27FC236}">
                <a16:creationId xmlns:a16="http://schemas.microsoft.com/office/drawing/2014/main" id="{0234FC42-34BB-394F-F868-BFDF875C6A44}"/>
              </a:ext>
            </a:extLst>
          </p:cNvPr>
          <p:cNvGrpSpPr/>
          <p:nvPr/>
        </p:nvGrpSpPr>
        <p:grpSpPr>
          <a:xfrm>
            <a:off x="21625304" y="-10491362"/>
            <a:ext cx="9412735" cy="892163"/>
            <a:chOff x="0" y="0"/>
            <a:chExt cx="20192434" cy="1913890"/>
          </a:xfrm>
        </p:grpSpPr>
        <p:sp>
          <p:nvSpPr>
            <p:cNvPr id="61" name="Freeform 35">
              <a:extLst>
                <a:ext uri="{FF2B5EF4-FFF2-40B4-BE49-F238E27FC236}">
                  <a16:creationId xmlns:a16="http://schemas.microsoft.com/office/drawing/2014/main" id="{6A5E1EEF-66EF-DDE9-138E-6278FA6C89B6}"/>
                </a:ext>
              </a:extLst>
            </p:cNvPr>
            <p:cNvSpPr/>
            <p:nvPr/>
          </p:nvSpPr>
          <p:spPr>
            <a:xfrm>
              <a:off x="0" y="0"/>
              <a:ext cx="20192434" cy="1913890"/>
            </a:xfrm>
            <a:custGeom>
              <a:avLst/>
              <a:gdLst/>
              <a:ahLst/>
              <a:cxnLst/>
              <a:rect l="l" t="t" r="r" b="b"/>
              <a:pathLst>
                <a:path w="20192434" h="1913890">
                  <a:moveTo>
                    <a:pt x="20192434" y="956945"/>
                  </a:moveTo>
                  <a:cubicBezTo>
                    <a:pt x="20192434" y="1485392"/>
                    <a:pt x="19764063" y="1913890"/>
                    <a:pt x="19235489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9235489" y="0"/>
                  </a:lnTo>
                  <a:cubicBezTo>
                    <a:pt x="19763936" y="0"/>
                    <a:pt x="20192434" y="428371"/>
                    <a:pt x="20192434" y="956945"/>
                  </a:cubicBezTo>
                  <a:close/>
                </a:path>
              </a:pathLst>
            </a:custGeom>
            <a:solidFill>
              <a:srgbClr val="FFF3ED"/>
            </a:solidFill>
          </p:spPr>
        </p:sp>
      </p:grpSp>
      <p:sp>
        <p:nvSpPr>
          <p:cNvPr id="62" name="Freeform 36">
            <a:extLst>
              <a:ext uri="{FF2B5EF4-FFF2-40B4-BE49-F238E27FC236}">
                <a16:creationId xmlns:a16="http://schemas.microsoft.com/office/drawing/2014/main" id="{6D17BD0A-FF6C-8118-13F7-3C74B9644B0C}"/>
              </a:ext>
            </a:extLst>
          </p:cNvPr>
          <p:cNvSpPr/>
          <p:nvPr/>
        </p:nvSpPr>
        <p:spPr>
          <a:xfrm>
            <a:off x="30348399" y="-10287017"/>
            <a:ext cx="361990" cy="410187"/>
          </a:xfrm>
          <a:custGeom>
            <a:avLst/>
            <a:gdLst/>
            <a:ahLst/>
            <a:cxnLst/>
            <a:rect l="l" t="t" r="r" b="b"/>
            <a:pathLst>
              <a:path w="361990" h="410187">
                <a:moveTo>
                  <a:pt x="0" y="0"/>
                </a:moveTo>
                <a:lnTo>
                  <a:pt x="361990" y="0"/>
                </a:lnTo>
                <a:lnTo>
                  <a:pt x="361990" y="410187"/>
                </a:lnTo>
                <a:lnTo>
                  <a:pt x="0" y="410187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37">
            <a:extLst>
              <a:ext uri="{FF2B5EF4-FFF2-40B4-BE49-F238E27FC236}">
                <a16:creationId xmlns:a16="http://schemas.microsoft.com/office/drawing/2014/main" id="{09ECD93B-3C32-8DBE-8430-DF42E90EEAD7}"/>
              </a:ext>
            </a:extLst>
          </p:cNvPr>
          <p:cNvSpPr/>
          <p:nvPr/>
        </p:nvSpPr>
        <p:spPr>
          <a:xfrm>
            <a:off x="21992847" y="-10297310"/>
            <a:ext cx="448723" cy="430774"/>
          </a:xfrm>
          <a:custGeom>
            <a:avLst/>
            <a:gdLst/>
            <a:ahLst/>
            <a:cxnLst/>
            <a:rect l="l" t="t" r="r" b="b"/>
            <a:pathLst>
              <a:path w="448723" h="430774">
                <a:moveTo>
                  <a:pt x="0" y="0"/>
                </a:moveTo>
                <a:lnTo>
                  <a:pt x="448722" y="0"/>
                </a:lnTo>
                <a:lnTo>
                  <a:pt x="448722" y="430773"/>
                </a:lnTo>
                <a:lnTo>
                  <a:pt x="0" y="430773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64" name="TextBox 50">
            <a:extLst>
              <a:ext uri="{FF2B5EF4-FFF2-40B4-BE49-F238E27FC236}">
                <a16:creationId xmlns:a16="http://schemas.microsoft.com/office/drawing/2014/main" id="{A4E1F4E2-9993-F1E6-E477-17B0ABA37047}"/>
              </a:ext>
            </a:extLst>
          </p:cNvPr>
          <p:cNvSpPr txBox="1"/>
          <p:nvPr/>
        </p:nvSpPr>
        <p:spPr>
          <a:xfrm>
            <a:off x="24845712" y="-4288310"/>
            <a:ext cx="2971919" cy="830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 dirty="0">
                <a:solidFill>
                  <a:srgbClr val="704430"/>
                </a:solidFill>
                <a:latin typeface="HK Modular Bold Italics"/>
              </a:rPr>
              <a:t>LAPANGAN</a:t>
            </a:r>
          </a:p>
          <a:p>
            <a:pPr algn="ctr">
              <a:lnSpc>
                <a:spcPts val="3210"/>
              </a:lnSpc>
            </a:pPr>
            <a:r>
              <a:rPr lang="en-US" sz="3000" spc="285" dirty="0">
                <a:solidFill>
                  <a:srgbClr val="704430"/>
                </a:solidFill>
                <a:latin typeface="HK Modular Bold Italics"/>
              </a:rPr>
              <a:t>UPACARA</a:t>
            </a:r>
          </a:p>
        </p:txBody>
      </p:sp>
      <p:sp>
        <p:nvSpPr>
          <p:cNvPr id="65" name="Freeform 38">
            <a:extLst>
              <a:ext uri="{FF2B5EF4-FFF2-40B4-BE49-F238E27FC236}">
                <a16:creationId xmlns:a16="http://schemas.microsoft.com/office/drawing/2014/main" id="{9BE46E60-2858-4E6E-F74F-0113C622FBA9}"/>
              </a:ext>
            </a:extLst>
          </p:cNvPr>
          <p:cNvSpPr/>
          <p:nvPr/>
        </p:nvSpPr>
        <p:spPr>
          <a:xfrm>
            <a:off x="22660252" y="-10297310"/>
            <a:ext cx="328954" cy="430774"/>
          </a:xfrm>
          <a:custGeom>
            <a:avLst/>
            <a:gdLst/>
            <a:ahLst/>
            <a:cxnLst/>
            <a:rect l="l" t="t" r="r" b="b"/>
            <a:pathLst>
              <a:path w="328954" h="430774">
                <a:moveTo>
                  <a:pt x="0" y="0"/>
                </a:moveTo>
                <a:lnTo>
                  <a:pt x="328955" y="0"/>
                </a:lnTo>
                <a:lnTo>
                  <a:pt x="328955" y="430773"/>
                </a:lnTo>
                <a:lnTo>
                  <a:pt x="0" y="430773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39">
            <a:extLst>
              <a:ext uri="{FF2B5EF4-FFF2-40B4-BE49-F238E27FC236}">
                <a16:creationId xmlns:a16="http://schemas.microsoft.com/office/drawing/2014/main" id="{D7F8D2F2-A267-CFBB-A216-AE6EFA94599C}"/>
              </a:ext>
            </a:extLst>
          </p:cNvPr>
          <p:cNvSpPr/>
          <p:nvPr/>
        </p:nvSpPr>
        <p:spPr>
          <a:xfrm>
            <a:off x="30316411" y="-8700332"/>
            <a:ext cx="3101888" cy="1906251"/>
          </a:xfrm>
          <a:custGeom>
            <a:avLst/>
            <a:gdLst/>
            <a:ahLst/>
            <a:cxnLst/>
            <a:rect l="l" t="t" r="r" b="b"/>
            <a:pathLst>
              <a:path w="3101888" h="1906251">
                <a:moveTo>
                  <a:pt x="0" y="0"/>
                </a:moveTo>
                <a:lnTo>
                  <a:pt x="3101888" y="0"/>
                </a:lnTo>
                <a:lnTo>
                  <a:pt x="3101888" y="1906251"/>
                </a:lnTo>
                <a:lnTo>
                  <a:pt x="0" y="1906251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67" name="Freeform 40">
            <a:extLst>
              <a:ext uri="{FF2B5EF4-FFF2-40B4-BE49-F238E27FC236}">
                <a16:creationId xmlns:a16="http://schemas.microsoft.com/office/drawing/2014/main" id="{68397167-19C8-1C80-9E61-0DEA6786159B}"/>
              </a:ext>
            </a:extLst>
          </p:cNvPr>
          <p:cNvSpPr/>
          <p:nvPr/>
        </p:nvSpPr>
        <p:spPr>
          <a:xfrm>
            <a:off x="19172945" y="-8907404"/>
            <a:ext cx="2452358" cy="2133552"/>
          </a:xfrm>
          <a:custGeom>
            <a:avLst/>
            <a:gdLst/>
            <a:ahLst/>
            <a:cxnLst/>
            <a:rect l="l" t="t" r="r" b="b"/>
            <a:pathLst>
              <a:path w="2452358" h="2133552">
                <a:moveTo>
                  <a:pt x="0" y="0"/>
                </a:moveTo>
                <a:lnTo>
                  <a:pt x="2452359" y="0"/>
                </a:lnTo>
                <a:lnTo>
                  <a:pt x="2452359" y="2133551"/>
                </a:lnTo>
                <a:lnTo>
                  <a:pt x="0" y="2133551"/>
                </a:lnTo>
                <a:lnTo>
                  <a:pt x="0" y="0"/>
                </a:lnTo>
                <a:close/>
              </a:path>
            </a:pathLst>
          </a:custGeom>
          <a:blipFill>
            <a:blip r:embed="rId36"/>
            <a:stretch>
              <a:fillRect/>
            </a:stretch>
          </a:blipFill>
        </p:spPr>
      </p:sp>
      <p:sp>
        <p:nvSpPr>
          <p:cNvPr id="68" name="Freeform 41">
            <a:extLst>
              <a:ext uri="{FF2B5EF4-FFF2-40B4-BE49-F238E27FC236}">
                <a16:creationId xmlns:a16="http://schemas.microsoft.com/office/drawing/2014/main" id="{2A7DB048-DD12-7DA2-C020-CCFAFF7CCD32}"/>
              </a:ext>
            </a:extLst>
          </p:cNvPr>
          <p:cNvSpPr/>
          <p:nvPr/>
        </p:nvSpPr>
        <p:spPr>
          <a:xfrm>
            <a:off x="30852247" y="-3062962"/>
            <a:ext cx="2664673" cy="1562165"/>
          </a:xfrm>
          <a:custGeom>
            <a:avLst/>
            <a:gdLst/>
            <a:ahLst/>
            <a:cxnLst/>
            <a:rect l="l" t="t" r="r" b="b"/>
            <a:pathLst>
              <a:path w="2664673" h="1562165">
                <a:moveTo>
                  <a:pt x="0" y="0"/>
                </a:moveTo>
                <a:lnTo>
                  <a:pt x="2664673" y="0"/>
                </a:lnTo>
                <a:lnTo>
                  <a:pt x="2664673" y="1562164"/>
                </a:lnTo>
                <a:lnTo>
                  <a:pt x="0" y="1562164"/>
                </a:lnTo>
                <a:lnTo>
                  <a:pt x="0" y="0"/>
                </a:lnTo>
                <a:close/>
              </a:path>
            </a:pathLst>
          </a:custGeom>
          <a:blipFill>
            <a:blip r:embed="rId37"/>
            <a:stretch>
              <a:fillRect/>
            </a:stretch>
          </a:blipFill>
        </p:spPr>
      </p:sp>
      <p:sp>
        <p:nvSpPr>
          <p:cNvPr id="69" name="Freeform 42">
            <a:extLst>
              <a:ext uri="{FF2B5EF4-FFF2-40B4-BE49-F238E27FC236}">
                <a16:creationId xmlns:a16="http://schemas.microsoft.com/office/drawing/2014/main" id="{DA3FAA80-2D46-C3D2-6594-6D092AD40948}"/>
              </a:ext>
            </a:extLst>
          </p:cNvPr>
          <p:cNvSpPr/>
          <p:nvPr/>
        </p:nvSpPr>
        <p:spPr>
          <a:xfrm>
            <a:off x="18646435" y="-3882545"/>
            <a:ext cx="4013818" cy="2603735"/>
          </a:xfrm>
          <a:custGeom>
            <a:avLst/>
            <a:gdLst/>
            <a:ahLst/>
            <a:cxnLst/>
            <a:rect l="l" t="t" r="r" b="b"/>
            <a:pathLst>
              <a:path w="4013818" h="2603735">
                <a:moveTo>
                  <a:pt x="0" y="0"/>
                </a:moveTo>
                <a:lnTo>
                  <a:pt x="4013817" y="0"/>
                </a:lnTo>
                <a:lnTo>
                  <a:pt x="4013817" y="2603735"/>
                </a:lnTo>
                <a:lnTo>
                  <a:pt x="0" y="2603735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/>
            </a:stretch>
          </a:blipFill>
        </p:spPr>
      </p:sp>
      <p:sp>
        <p:nvSpPr>
          <p:cNvPr id="70" name="Freeform 43">
            <a:extLst>
              <a:ext uri="{FF2B5EF4-FFF2-40B4-BE49-F238E27FC236}">
                <a16:creationId xmlns:a16="http://schemas.microsoft.com/office/drawing/2014/main" id="{2D1F3C79-7600-F805-08B1-A074AB51FB12}"/>
              </a:ext>
            </a:extLst>
          </p:cNvPr>
          <p:cNvSpPr/>
          <p:nvPr/>
        </p:nvSpPr>
        <p:spPr>
          <a:xfrm>
            <a:off x="25549022" y="-6773853"/>
            <a:ext cx="1565299" cy="2389769"/>
          </a:xfrm>
          <a:custGeom>
            <a:avLst/>
            <a:gdLst/>
            <a:ahLst/>
            <a:cxnLst/>
            <a:rect l="l" t="t" r="r" b="b"/>
            <a:pathLst>
              <a:path w="1565299" h="2389769">
                <a:moveTo>
                  <a:pt x="0" y="0"/>
                </a:moveTo>
                <a:lnTo>
                  <a:pt x="1565298" y="0"/>
                </a:lnTo>
                <a:lnTo>
                  <a:pt x="1565298" y="2389769"/>
                </a:lnTo>
                <a:lnTo>
                  <a:pt x="0" y="2389769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</p:sp>
      <p:sp>
        <p:nvSpPr>
          <p:cNvPr id="71" name="Freeform 44">
            <a:extLst>
              <a:ext uri="{FF2B5EF4-FFF2-40B4-BE49-F238E27FC236}">
                <a16:creationId xmlns:a16="http://schemas.microsoft.com/office/drawing/2014/main" id="{D4AFA429-5825-4573-21B9-ED2A79D6F79E}"/>
              </a:ext>
            </a:extLst>
          </p:cNvPr>
          <p:cNvSpPr/>
          <p:nvPr/>
        </p:nvSpPr>
        <p:spPr>
          <a:xfrm flipH="1">
            <a:off x="21619168" y="-8435858"/>
            <a:ext cx="1073307" cy="2425552"/>
          </a:xfrm>
          <a:custGeom>
            <a:avLst/>
            <a:gdLst/>
            <a:ahLst/>
            <a:cxnLst/>
            <a:rect l="l" t="t" r="r" b="b"/>
            <a:pathLst>
              <a:path w="1073307" h="2425552">
                <a:moveTo>
                  <a:pt x="0" y="0"/>
                </a:moveTo>
                <a:lnTo>
                  <a:pt x="1073307" y="0"/>
                </a:lnTo>
                <a:lnTo>
                  <a:pt x="1073307" y="2425552"/>
                </a:lnTo>
                <a:lnTo>
                  <a:pt x="0" y="2425552"/>
                </a:lnTo>
                <a:lnTo>
                  <a:pt x="0" y="0"/>
                </a:lnTo>
                <a:close/>
              </a:path>
            </a:pathLst>
          </a:custGeom>
          <a:blipFill>
            <a:blip r:embed="rId41"/>
            <a:stretch>
              <a:fillRect/>
            </a:stretch>
          </a:blipFill>
        </p:spPr>
      </p:sp>
      <p:sp>
        <p:nvSpPr>
          <p:cNvPr id="72" name="TextBox 45">
            <a:extLst>
              <a:ext uri="{FF2B5EF4-FFF2-40B4-BE49-F238E27FC236}">
                <a16:creationId xmlns:a16="http://schemas.microsoft.com/office/drawing/2014/main" id="{6B9D51D3-9060-AA83-BD05-601503DF4C89}"/>
              </a:ext>
            </a:extLst>
          </p:cNvPr>
          <p:cNvSpPr txBox="1"/>
          <p:nvPr/>
        </p:nvSpPr>
        <p:spPr>
          <a:xfrm>
            <a:off x="23208282" y="-10365840"/>
            <a:ext cx="6995238" cy="64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0"/>
              </a:lnSpc>
            </a:pPr>
            <a:r>
              <a:rPr lang="en-US" sz="4730" spc="-141">
                <a:solidFill>
                  <a:srgbClr val="704430"/>
                </a:solidFill>
                <a:latin typeface="Marykate"/>
              </a:rPr>
              <a:t>Sistem Permainan Mencari Harta Karun</a:t>
            </a:r>
          </a:p>
        </p:txBody>
      </p:sp>
      <p:sp>
        <p:nvSpPr>
          <p:cNvPr id="73" name="TextBox 46">
            <a:extLst>
              <a:ext uri="{FF2B5EF4-FFF2-40B4-BE49-F238E27FC236}">
                <a16:creationId xmlns:a16="http://schemas.microsoft.com/office/drawing/2014/main" id="{0BA4F7E2-1DB1-B0EE-4069-CEE3E18B9D2F}"/>
              </a:ext>
            </a:extLst>
          </p:cNvPr>
          <p:cNvSpPr txBox="1"/>
          <p:nvPr/>
        </p:nvSpPr>
        <p:spPr>
          <a:xfrm>
            <a:off x="19460912" y="-6726228"/>
            <a:ext cx="1857375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START</a:t>
            </a:r>
          </a:p>
        </p:txBody>
      </p:sp>
      <p:sp>
        <p:nvSpPr>
          <p:cNvPr id="74" name="TextBox 47">
            <a:extLst>
              <a:ext uri="{FF2B5EF4-FFF2-40B4-BE49-F238E27FC236}">
                <a16:creationId xmlns:a16="http://schemas.microsoft.com/office/drawing/2014/main" id="{16EDB43A-57CF-A649-F5B5-01D5C537A6C2}"/>
              </a:ext>
            </a:extLst>
          </p:cNvPr>
          <p:cNvSpPr txBox="1"/>
          <p:nvPr/>
        </p:nvSpPr>
        <p:spPr>
          <a:xfrm>
            <a:off x="29638445" y="-6657874"/>
            <a:ext cx="4457819" cy="4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PERPUSTAKAAN</a:t>
            </a:r>
          </a:p>
        </p:txBody>
      </p:sp>
      <p:sp>
        <p:nvSpPr>
          <p:cNvPr id="75" name="TextBox 48">
            <a:extLst>
              <a:ext uri="{FF2B5EF4-FFF2-40B4-BE49-F238E27FC236}">
                <a16:creationId xmlns:a16="http://schemas.microsoft.com/office/drawing/2014/main" id="{4CA8C49B-624C-18CA-252D-2D29A1E691E6}"/>
              </a:ext>
            </a:extLst>
          </p:cNvPr>
          <p:cNvSpPr txBox="1"/>
          <p:nvPr/>
        </p:nvSpPr>
        <p:spPr>
          <a:xfrm>
            <a:off x="29958211" y="-3607793"/>
            <a:ext cx="4213979" cy="4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LAB.KOMPUTER</a:t>
            </a:r>
          </a:p>
        </p:txBody>
      </p:sp>
      <p:sp>
        <p:nvSpPr>
          <p:cNvPr id="76" name="TextBox 49">
            <a:extLst>
              <a:ext uri="{FF2B5EF4-FFF2-40B4-BE49-F238E27FC236}">
                <a16:creationId xmlns:a16="http://schemas.microsoft.com/office/drawing/2014/main" id="{F7346EE7-F272-3688-773E-00068DFEBE36}"/>
              </a:ext>
            </a:extLst>
          </p:cNvPr>
          <p:cNvSpPr txBox="1"/>
          <p:nvPr/>
        </p:nvSpPr>
        <p:spPr>
          <a:xfrm>
            <a:off x="19065467" y="-4365034"/>
            <a:ext cx="3175754" cy="4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KELAS XII</a:t>
            </a:r>
          </a:p>
        </p:txBody>
      </p:sp>
    </p:spTree>
    <p:extLst>
      <p:ext uri="{BB962C8B-B14F-4D97-AF65-F5344CB8AC3E}">
        <p14:creationId xmlns:p14="http://schemas.microsoft.com/office/powerpoint/2010/main" val="2100469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75110" y="8001494"/>
            <a:ext cx="16132954" cy="2976967"/>
            <a:chOff x="0" y="0"/>
            <a:chExt cx="21510606" cy="3969289"/>
          </a:xfrm>
        </p:grpSpPr>
        <p:sp>
          <p:nvSpPr>
            <p:cNvPr id="4" name="Freeform 4"/>
            <p:cNvSpPr/>
            <p:nvPr/>
          </p:nvSpPr>
          <p:spPr>
            <a:xfrm rot="2700000">
              <a:off x="19124634" y="447521"/>
              <a:ext cx="1777849" cy="2456440"/>
            </a:xfrm>
            <a:custGeom>
              <a:avLst/>
              <a:gdLst/>
              <a:ahLst/>
              <a:cxnLst/>
              <a:rect l="l" t="t" r="r" b="b"/>
              <a:pathLst>
                <a:path w="1777849" h="2456440">
                  <a:moveTo>
                    <a:pt x="0" y="0"/>
                  </a:moveTo>
                  <a:lnTo>
                    <a:pt x="1777849" y="0"/>
                  </a:lnTo>
                  <a:lnTo>
                    <a:pt x="1777849" y="2456441"/>
                  </a:lnTo>
                  <a:lnTo>
                    <a:pt x="0" y="2456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5825579" y="711980"/>
              <a:ext cx="2817933" cy="2335362"/>
            </a:xfrm>
            <a:custGeom>
              <a:avLst/>
              <a:gdLst/>
              <a:ahLst/>
              <a:cxnLst/>
              <a:rect l="l" t="t" r="r" b="b"/>
              <a:pathLst>
                <a:path w="2817933" h="2335362">
                  <a:moveTo>
                    <a:pt x="0" y="0"/>
                  </a:moveTo>
                  <a:lnTo>
                    <a:pt x="2817933" y="0"/>
                  </a:lnTo>
                  <a:lnTo>
                    <a:pt x="2817933" y="2335362"/>
                  </a:lnTo>
                  <a:lnTo>
                    <a:pt x="0" y="2335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452748">
              <a:off x="12971959" y="398667"/>
              <a:ext cx="3539317" cy="1933352"/>
            </a:xfrm>
            <a:custGeom>
              <a:avLst/>
              <a:gdLst/>
              <a:ahLst/>
              <a:cxnLst/>
              <a:rect l="l" t="t" r="r" b="b"/>
              <a:pathLst>
                <a:path w="3539317" h="1933352">
                  <a:moveTo>
                    <a:pt x="0" y="0"/>
                  </a:moveTo>
                  <a:lnTo>
                    <a:pt x="3539317" y="0"/>
                  </a:lnTo>
                  <a:lnTo>
                    <a:pt x="3539317" y="1933352"/>
                  </a:lnTo>
                  <a:lnTo>
                    <a:pt x="0" y="193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295617" y="999366"/>
              <a:ext cx="1564725" cy="1760590"/>
            </a:xfrm>
            <a:custGeom>
              <a:avLst/>
              <a:gdLst/>
              <a:ahLst/>
              <a:cxnLst/>
              <a:rect l="l" t="t" r="r" b="b"/>
              <a:pathLst>
                <a:path w="1564725" h="1760590">
                  <a:moveTo>
                    <a:pt x="0" y="0"/>
                  </a:moveTo>
                  <a:lnTo>
                    <a:pt x="1564724" y="0"/>
                  </a:lnTo>
                  <a:lnTo>
                    <a:pt x="1564724" y="1760590"/>
                  </a:lnTo>
                  <a:lnTo>
                    <a:pt x="0" y="1760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1853151">
              <a:off x="348959" y="750848"/>
              <a:ext cx="2067824" cy="1930831"/>
            </a:xfrm>
            <a:custGeom>
              <a:avLst/>
              <a:gdLst/>
              <a:ahLst/>
              <a:cxnLst/>
              <a:rect l="l" t="t" r="r" b="b"/>
              <a:pathLst>
                <a:path w="2067824" h="1930831">
                  <a:moveTo>
                    <a:pt x="0" y="0"/>
                  </a:moveTo>
                  <a:lnTo>
                    <a:pt x="2067824" y="0"/>
                  </a:lnTo>
                  <a:lnTo>
                    <a:pt x="2067824" y="1930831"/>
                  </a:lnTo>
                  <a:lnTo>
                    <a:pt x="0" y="1930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1669972">
              <a:off x="8768405" y="410978"/>
              <a:ext cx="2387241" cy="2529527"/>
            </a:xfrm>
            <a:custGeom>
              <a:avLst/>
              <a:gdLst/>
              <a:ahLst/>
              <a:cxnLst/>
              <a:rect l="l" t="t" r="r" b="b"/>
              <a:pathLst>
                <a:path w="2387241" h="2529527">
                  <a:moveTo>
                    <a:pt x="0" y="0"/>
                  </a:moveTo>
                  <a:lnTo>
                    <a:pt x="2387241" y="0"/>
                  </a:lnTo>
                  <a:lnTo>
                    <a:pt x="2387241" y="2529527"/>
                  </a:lnTo>
                  <a:lnTo>
                    <a:pt x="0" y="2529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6940041" y="1797673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6051766" y="711980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9" y="0"/>
                  </a:lnTo>
                  <a:lnTo>
                    <a:pt x="1776549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5243108">
              <a:off x="5253667" y="2288978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563274" y="795446"/>
              <a:ext cx="2780568" cy="2280066"/>
            </a:xfrm>
            <a:custGeom>
              <a:avLst/>
              <a:gdLst/>
              <a:ahLst/>
              <a:cxnLst/>
              <a:rect l="l" t="t" r="r" b="b"/>
              <a:pathLst>
                <a:path w="2780568" h="2280066">
                  <a:moveTo>
                    <a:pt x="0" y="0"/>
                  </a:moveTo>
                  <a:lnTo>
                    <a:pt x="2780568" y="0"/>
                  </a:lnTo>
                  <a:lnTo>
                    <a:pt x="2780568" y="2280066"/>
                  </a:lnTo>
                  <a:lnTo>
                    <a:pt x="0" y="2280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6604030" y="85980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0" y="0"/>
                </a:moveTo>
                <a:lnTo>
                  <a:pt x="1310540" y="0"/>
                </a:lnTo>
                <a:lnTo>
                  <a:pt x="1310540" y="1320442"/>
                </a:lnTo>
                <a:lnTo>
                  <a:pt x="0" y="132044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373430" y="85980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1310540" y="0"/>
                </a:moveTo>
                <a:lnTo>
                  <a:pt x="0" y="0"/>
                </a:lnTo>
                <a:lnTo>
                  <a:pt x="0" y="1320442"/>
                </a:lnTo>
                <a:lnTo>
                  <a:pt x="1310540" y="1320442"/>
                </a:lnTo>
                <a:lnTo>
                  <a:pt x="131054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V="1">
            <a:off x="16604030" y="3684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0" y="1320442"/>
                </a:moveTo>
                <a:lnTo>
                  <a:pt x="1310540" y="1320442"/>
                </a:lnTo>
                <a:lnTo>
                  <a:pt x="1310540" y="0"/>
                </a:lnTo>
                <a:lnTo>
                  <a:pt x="0" y="0"/>
                </a:lnTo>
                <a:lnTo>
                  <a:pt x="0" y="1320442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 flipV="1">
            <a:off x="373430" y="3684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1310540" y="1320442"/>
                </a:moveTo>
                <a:lnTo>
                  <a:pt x="0" y="1320442"/>
                </a:lnTo>
                <a:lnTo>
                  <a:pt x="0" y="0"/>
                </a:lnTo>
                <a:lnTo>
                  <a:pt x="1310540" y="0"/>
                </a:lnTo>
                <a:lnTo>
                  <a:pt x="1310540" y="1320442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741211" y="775133"/>
            <a:ext cx="16805578" cy="8569375"/>
            <a:chOff x="0" y="0"/>
            <a:chExt cx="4426901" cy="2257332"/>
          </a:xfrm>
        </p:grpSpPr>
        <p:sp>
          <p:nvSpPr>
            <p:cNvPr id="19" name="Freeform 19"/>
            <p:cNvSpPr/>
            <p:nvPr/>
          </p:nvSpPr>
          <p:spPr>
            <a:xfrm>
              <a:off x="92710" y="106680"/>
              <a:ext cx="4322761" cy="2137952"/>
            </a:xfrm>
            <a:custGeom>
              <a:avLst/>
              <a:gdLst/>
              <a:ahLst/>
              <a:cxnLst/>
              <a:rect l="l" t="t" r="r" b="b"/>
              <a:pathLst>
                <a:path w="4322761" h="2137952">
                  <a:moveTo>
                    <a:pt x="4296091" y="1948722"/>
                  </a:moveTo>
                  <a:cubicBezTo>
                    <a:pt x="4296091" y="2036353"/>
                    <a:pt x="4219891" y="2107472"/>
                    <a:pt x="4138611" y="2107472"/>
                  </a:cubicBezTo>
                  <a:lnTo>
                    <a:pt x="66040" y="2107472"/>
                  </a:lnTo>
                  <a:cubicBezTo>
                    <a:pt x="43180" y="2107472"/>
                    <a:pt x="20320" y="2102393"/>
                    <a:pt x="0" y="2093503"/>
                  </a:cubicBezTo>
                  <a:cubicBezTo>
                    <a:pt x="26670" y="2121443"/>
                    <a:pt x="63500" y="2137952"/>
                    <a:pt x="121679" y="2137952"/>
                  </a:cubicBezTo>
                  <a:lnTo>
                    <a:pt x="4176711" y="2137952"/>
                  </a:lnTo>
                  <a:cubicBezTo>
                    <a:pt x="4256721" y="2137952"/>
                    <a:pt x="4322761" y="2071913"/>
                    <a:pt x="4322761" y="1991903"/>
                  </a:cubicBezTo>
                  <a:lnTo>
                    <a:pt x="4322761" y="95250"/>
                  </a:lnTo>
                  <a:cubicBezTo>
                    <a:pt x="4322761" y="58420"/>
                    <a:pt x="4308791" y="25400"/>
                    <a:pt x="4287201" y="0"/>
                  </a:cubicBezTo>
                  <a:cubicBezTo>
                    <a:pt x="4293551" y="16510"/>
                    <a:pt x="4296091" y="34290"/>
                    <a:pt x="4296091" y="52070"/>
                  </a:cubicBezTo>
                  <a:lnTo>
                    <a:pt x="4296091" y="1948722"/>
                  </a:lnTo>
                  <a:close/>
                </a:path>
              </a:pathLst>
            </a:custGeom>
            <a:solidFill>
              <a:srgbClr val="70443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2700" y="12700"/>
              <a:ext cx="4362131" cy="2188752"/>
            </a:xfrm>
            <a:custGeom>
              <a:avLst/>
              <a:gdLst/>
              <a:ahLst/>
              <a:cxnLst/>
              <a:rect l="l" t="t" r="r" b="b"/>
              <a:pathLst>
                <a:path w="4362131" h="2188752">
                  <a:moveTo>
                    <a:pt x="146050" y="2188752"/>
                  </a:moveTo>
                  <a:lnTo>
                    <a:pt x="4216081" y="2188752"/>
                  </a:lnTo>
                  <a:cubicBezTo>
                    <a:pt x="4296091" y="2188752"/>
                    <a:pt x="4362131" y="2122712"/>
                    <a:pt x="4362131" y="2042702"/>
                  </a:cubicBezTo>
                  <a:lnTo>
                    <a:pt x="4362131" y="146050"/>
                  </a:lnTo>
                  <a:cubicBezTo>
                    <a:pt x="4362131" y="66040"/>
                    <a:pt x="4296091" y="0"/>
                    <a:pt x="4216081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042702"/>
                  </a:lnTo>
                  <a:cubicBezTo>
                    <a:pt x="0" y="2123982"/>
                    <a:pt x="66040" y="2188752"/>
                    <a:pt x="146050" y="2188752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4426901" cy="2257332"/>
            </a:xfrm>
            <a:custGeom>
              <a:avLst/>
              <a:gdLst/>
              <a:ahLst/>
              <a:cxnLst/>
              <a:rect l="l" t="t" r="r" b="b"/>
              <a:pathLst>
                <a:path w="4426901" h="2257332">
                  <a:moveTo>
                    <a:pt x="4363401" y="74930"/>
                  </a:moveTo>
                  <a:cubicBezTo>
                    <a:pt x="4335461" y="30480"/>
                    <a:pt x="4285931" y="0"/>
                    <a:pt x="4228781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055402"/>
                  </a:lnTo>
                  <a:cubicBezTo>
                    <a:pt x="0" y="2107473"/>
                    <a:pt x="25400" y="2153192"/>
                    <a:pt x="63500" y="2182402"/>
                  </a:cubicBezTo>
                  <a:cubicBezTo>
                    <a:pt x="91440" y="2226852"/>
                    <a:pt x="140970" y="2257332"/>
                    <a:pt x="218396" y="2257332"/>
                  </a:cubicBezTo>
                  <a:lnTo>
                    <a:pt x="4268151" y="2257332"/>
                  </a:lnTo>
                  <a:cubicBezTo>
                    <a:pt x="4355781" y="2257332"/>
                    <a:pt x="4426901" y="2186212"/>
                    <a:pt x="4426901" y="2098583"/>
                  </a:cubicBezTo>
                  <a:lnTo>
                    <a:pt x="4426901" y="201930"/>
                  </a:lnTo>
                  <a:cubicBezTo>
                    <a:pt x="4426901" y="149860"/>
                    <a:pt x="4401501" y="104140"/>
                    <a:pt x="4363401" y="74930"/>
                  </a:cubicBezTo>
                  <a:close/>
                  <a:moveTo>
                    <a:pt x="12700" y="2055402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228781" y="12700"/>
                  </a:lnTo>
                  <a:cubicBezTo>
                    <a:pt x="4308791" y="12700"/>
                    <a:pt x="4374831" y="78740"/>
                    <a:pt x="4374831" y="158750"/>
                  </a:cubicBezTo>
                  <a:lnTo>
                    <a:pt x="4374831" y="2055402"/>
                  </a:lnTo>
                  <a:cubicBezTo>
                    <a:pt x="4374831" y="2135412"/>
                    <a:pt x="4308791" y="2201452"/>
                    <a:pt x="4228781" y="2201452"/>
                  </a:cubicBezTo>
                  <a:lnTo>
                    <a:pt x="158750" y="2201452"/>
                  </a:lnTo>
                  <a:cubicBezTo>
                    <a:pt x="78740" y="2201452"/>
                    <a:pt x="12700" y="2136682"/>
                    <a:pt x="12700" y="2055402"/>
                  </a:cubicBezTo>
                  <a:close/>
                  <a:moveTo>
                    <a:pt x="4415471" y="2098582"/>
                  </a:moveTo>
                  <a:cubicBezTo>
                    <a:pt x="4415471" y="2178592"/>
                    <a:pt x="4348161" y="2244632"/>
                    <a:pt x="4268151" y="2244632"/>
                  </a:cubicBezTo>
                  <a:lnTo>
                    <a:pt x="218396" y="2244632"/>
                  </a:lnTo>
                  <a:cubicBezTo>
                    <a:pt x="157480" y="2244632"/>
                    <a:pt x="120650" y="2228122"/>
                    <a:pt x="93980" y="2200182"/>
                  </a:cubicBezTo>
                  <a:cubicBezTo>
                    <a:pt x="114300" y="2209072"/>
                    <a:pt x="135890" y="2214152"/>
                    <a:pt x="160020" y="2214152"/>
                  </a:cubicBezTo>
                  <a:lnTo>
                    <a:pt x="4230051" y="2214152"/>
                  </a:lnTo>
                  <a:cubicBezTo>
                    <a:pt x="4317681" y="2214152"/>
                    <a:pt x="4388801" y="2143032"/>
                    <a:pt x="4388801" y="2055402"/>
                  </a:cubicBezTo>
                  <a:lnTo>
                    <a:pt x="4388801" y="158750"/>
                  </a:lnTo>
                  <a:cubicBezTo>
                    <a:pt x="4388801" y="140970"/>
                    <a:pt x="4384991" y="123190"/>
                    <a:pt x="4379911" y="106680"/>
                  </a:cubicBezTo>
                  <a:cubicBezTo>
                    <a:pt x="4401501" y="132080"/>
                    <a:pt x="4415471" y="165100"/>
                    <a:pt x="4415471" y="201930"/>
                  </a:cubicBezTo>
                  <a:lnTo>
                    <a:pt x="4415471" y="2098582"/>
                  </a:lnTo>
                  <a:close/>
                </a:path>
              </a:pathLst>
            </a:custGeom>
            <a:solidFill>
              <a:srgbClr val="704430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15822816" y="1501824"/>
            <a:ext cx="494138" cy="0"/>
          </a:xfrm>
          <a:prstGeom prst="line">
            <a:avLst/>
          </a:prstGeom>
          <a:ln w="47625" cap="rnd">
            <a:solidFill>
              <a:srgbClr val="7044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5822816" y="1712124"/>
            <a:ext cx="494138" cy="0"/>
          </a:xfrm>
          <a:prstGeom prst="line">
            <a:avLst/>
          </a:prstGeom>
          <a:ln w="47625" cap="rnd">
            <a:solidFill>
              <a:srgbClr val="7044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5822816" y="1922424"/>
            <a:ext cx="494138" cy="0"/>
          </a:xfrm>
          <a:prstGeom prst="line">
            <a:avLst/>
          </a:prstGeom>
          <a:ln w="47625" cap="rnd">
            <a:solidFill>
              <a:srgbClr val="7044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Freeform 25"/>
          <p:cNvSpPr/>
          <p:nvPr/>
        </p:nvSpPr>
        <p:spPr>
          <a:xfrm>
            <a:off x="16427945" y="1324947"/>
            <a:ext cx="831355" cy="831355"/>
          </a:xfrm>
          <a:custGeom>
            <a:avLst/>
            <a:gdLst/>
            <a:ahLst/>
            <a:cxnLst/>
            <a:rect l="l" t="t" r="r" b="b"/>
            <a:pathLst>
              <a:path w="831355" h="831355">
                <a:moveTo>
                  <a:pt x="0" y="0"/>
                </a:moveTo>
                <a:lnTo>
                  <a:pt x="831355" y="0"/>
                </a:lnTo>
                <a:lnTo>
                  <a:pt x="831355" y="831356"/>
                </a:lnTo>
                <a:lnTo>
                  <a:pt x="0" y="83135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4910395" y="599209"/>
            <a:ext cx="8039065" cy="7998870"/>
          </a:xfrm>
          <a:custGeom>
            <a:avLst/>
            <a:gdLst/>
            <a:ahLst/>
            <a:cxnLst/>
            <a:rect l="l" t="t" r="r" b="b"/>
            <a:pathLst>
              <a:path w="8039065" h="7998870">
                <a:moveTo>
                  <a:pt x="0" y="0"/>
                </a:moveTo>
                <a:lnTo>
                  <a:pt x="8039066" y="0"/>
                </a:lnTo>
                <a:lnTo>
                  <a:pt x="8039066" y="7998870"/>
                </a:lnTo>
                <a:lnTo>
                  <a:pt x="0" y="799887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3">
              <a:alphaModFix amt="27000"/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28" name="Freeform 28"/>
          <p:cNvSpPr/>
          <p:nvPr/>
        </p:nvSpPr>
        <p:spPr>
          <a:xfrm>
            <a:off x="14465075" y="6267250"/>
            <a:ext cx="2715483" cy="2572920"/>
          </a:xfrm>
          <a:custGeom>
            <a:avLst/>
            <a:gdLst/>
            <a:ahLst/>
            <a:cxnLst/>
            <a:rect l="l" t="t" r="r" b="b"/>
            <a:pathLst>
              <a:path w="2715483" h="2572920">
                <a:moveTo>
                  <a:pt x="0" y="0"/>
                </a:moveTo>
                <a:lnTo>
                  <a:pt x="2715483" y="0"/>
                </a:lnTo>
                <a:lnTo>
                  <a:pt x="2715483" y="2572920"/>
                </a:lnTo>
                <a:lnTo>
                  <a:pt x="0" y="257292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2">
            <a:extLst>
              <a:ext uri="{FF2B5EF4-FFF2-40B4-BE49-F238E27FC236}">
                <a16:creationId xmlns:a16="http://schemas.microsoft.com/office/drawing/2014/main" id="{A866480D-A392-C716-127B-CD62623664F6}"/>
              </a:ext>
            </a:extLst>
          </p:cNvPr>
          <p:cNvSpPr/>
          <p:nvPr/>
        </p:nvSpPr>
        <p:spPr>
          <a:xfrm>
            <a:off x="1550230" y="6322833"/>
            <a:ext cx="3017695" cy="2589496"/>
          </a:xfrm>
          <a:custGeom>
            <a:avLst/>
            <a:gdLst/>
            <a:ahLst/>
            <a:cxnLst/>
            <a:rect l="l" t="t" r="r" b="b"/>
            <a:pathLst>
              <a:path w="2862923" h="2602657">
                <a:moveTo>
                  <a:pt x="0" y="0"/>
                </a:moveTo>
                <a:lnTo>
                  <a:pt x="2862923" y="0"/>
                </a:lnTo>
                <a:lnTo>
                  <a:pt x="2862923" y="2602657"/>
                </a:lnTo>
                <a:lnTo>
                  <a:pt x="0" y="2602657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6">
            <a:extLst>
              <a:ext uri="{FF2B5EF4-FFF2-40B4-BE49-F238E27FC236}">
                <a16:creationId xmlns:a16="http://schemas.microsoft.com/office/drawing/2014/main" id="{D01BC23C-35DE-BB87-607E-D47EC65C7465}"/>
              </a:ext>
            </a:extLst>
          </p:cNvPr>
          <p:cNvSpPr txBox="1"/>
          <p:nvPr/>
        </p:nvSpPr>
        <p:spPr>
          <a:xfrm>
            <a:off x="1683969" y="1324947"/>
            <a:ext cx="14980178" cy="5268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600" dirty="0" err="1">
                <a:solidFill>
                  <a:sysClr val="windowText" lastClr="000000"/>
                </a:solidFill>
                <a:latin typeface="More Sugar"/>
              </a:rPr>
              <a:t>Fokus</a:t>
            </a:r>
            <a:r>
              <a:rPr lang="en-US" sz="36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More Sugar"/>
              </a:rPr>
              <a:t>utama</a:t>
            </a:r>
            <a:r>
              <a:rPr lang="en-US" sz="3600" dirty="0">
                <a:solidFill>
                  <a:sysClr val="windowText" lastClr="000000"/>
                </a:solidFill>
                <a:latin typeface="More Sugar"/>
              </a:rPr>
              <a:t> FP ini :</a:t>
            </a:r>
          </a:p>
          <a:p>
            <a:pPr>
              <a:lnSpc>
                <a:spcPct val="125000"/>
              </a:lnSpc>
            </a:pPr>
            <a:r>
              <a:rPr lang="en-US" sz="3600" dirty="0" err="1">
                <a:solidFill>
                  <a:sysClr val="windowText" lastClr="000000"/>
                </a:solidFill>
                <a:latin typeface="More Sugar"/>
              </a:rPr>
              <a:t>Melakukan</a:t>
            </a:r>
            <a:r>
              <a:rPr lang="en-US" sz="36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More Sugar"/>
              </a:rPr>
              <a:t>perbandingan</a:t>
            </a:r>
            <a:r>
              <a:rPr lang="en-US" sz="36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More Sugar"/>
              </a:rPr>
              <a:t>antara</a:t>
            </a:r>
            <a:r>
              <a:rPr lang="en-US" sz="36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More Sugar"/>
              </a:rPr>
              <a:t>sistem</a:t>
            </a:r>
            <a:r>
              <a:rPr lang="en-US" sz="36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More Sugar"/>
              </a:rPr>
              <a:t>pembelajaran</a:t>
            </a:r>
            <a:r>
              <a:rPr lang="en-US" sz="36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More Sugar"/>
              </a:rPr>
              <a:t>langsung</a:t>
            </a:r>
            <a:r>
              <a:rPr lang="en-US" sz="3600" dirty="0">
                <a:solidFill>
                  <a:sysClr val="windowText" lastClr="000000"/>
                </a:solidFill>
                <a:latin typeface="More Sugar"/>
              </a:rPr>
              <a:t> di </a:t>
            </a:r>
            <a:r>
              <a:rPr lang="en-US" sz="3600" dirty="0" err="1">
                <a:solidFill>
                  <a:sysClr val="windowText" lastClr="000000"/>
                </a:solidFill>
                <a:latin typeface="More Sugar"/>
              </a:rPr>
              <a:t>kelas</a:t>
            </a:r>
            <a:r>
              <a:rPr lang="en-US" sz="3600" dirty="0">
                <a:solidFill>
                  <a:sysClr val="windowText" lastClr="000000"/>
                </a:solidFill>
                <a:latin typeface="More Sugar"/>
              </a:rPr>
              <a:t> yang </a:t>
            </a:r>
            <a:r>
              <a:rPr lang="en-US" sz="3600" dirty="0" err="1">
                <a:solidFill>
                  <a:sysClr val="windowText" lastClr="000000"/>
                </a:solidFill>
                <a:latin typeface="More Sugar"/>
              </a:rPr>
              <a:t>dipimpin</a:t>
            </a:r>
            <a:r>
              <a:rPr lang="en-US" sz="3600" dirty="0">
                <a:solidFill>
                  <a:sysClr val="windowText" lastClr="000000"/>
                </a:solidFill>
                <a:latin typeface="More Sugar"/>
              </a:rPr>
              <a:t> oleh Guru vs Game Based Learning </a:t>
            </a:r>
            <a:r>
              <a:rPr lang="en-US" sz="3600" dirty="0" err="1">
                <a:solidFill>
                  <a:sysClr val="windowText" lastClr="000000"/>
                </a:solidFill>
                <a:latin typeface="More Sugar"/>
              </a:rPr>
              <a:t>menggunakan</a:t>
            </a:r>
            <a:r>
              <a:rPr lang="en-US" sz="36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More Sugar"/>
              </a:rPr>
              <a:t>perangkat</a:t>
            </a:r>
            <a:r>
              <a:rPr lang="en-US" sz="3600" dirty="0">
                <a:solidFill>
                  <a:sysClr val="windowText" lastClr="000000"/>
                </a:solidFill>
                <a:latin typeface="More Sugar"/>
              </a:rPr>
              <a:t> mobile.</a:t>
            </a:r>
          </a:p>
          <a:p>
            <a:pPr>
              <a:lnSpc>
                <a:spcPct val="125000"/>
              </a:lnSpc>
            </a:pPr>
            <a:endParaRPr lang="en-US" sz="2000" dirty="0">
              <a:solidFill>
                <a:sysClr val="windowText" lastClr="000000"/>
              </a:solidFill>
              <a:latin typeface="More Sugar"/>
            </a:endParaRPr>
          </a:p>
          <a:p>
            <a:pPr>
              <a:lnSpc>
                <a:spcPct val="125000"/>
              </a:lnSpc>
            </a:pPr>
            <a:r>
              <a:rPr lang="en-US" sz="3600" dirty="0" err="1">
                <a:solidFill>
                  <a:sysClr val="windowText" lastClr="000000"/>
                </a:solidFill>
                <a:latin typeface="More Sugar"/>
              </a:rPr>
              <a:t>Dilakukan</a:t>
            </a:r>
            <a:r>
              <a:rPr lang="en-US" sz="36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More Sugar"/>
              </a:rPr>
              <a:t>kuisioner</a:t>
            </a:r>
            <a:r>
              <a:rPr lang="en-US" sz="36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More Sugar"/>
              </a:rPr>
              <a:t>terhadap</a:t>
            </a:r>
            <a:r>
              <a:rPr lang="en-US" sz="36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More Sugar"/>
              </a:rPr>
              <a:t>siswa</a:t>
            </a:r>
            <a:r>
              <a:rPr lang="en-US" sz="3600" dirty="0">
                <a:solidFill>
                  <a:sysClr val="windowText" lastClr="000000"/>
                </a:solidFill>
                <a:latin typeface="More Sugar"/>
              </a:rPr>
              <a:t>/</a:t>
            </a:r>
            <a:r>
              <a:rPr lang="en-US" sz="3600" dirty="0" err="1">
                <a:solidFill>
                  <a:sysClr val="windowText" lastClr="000000"/>
                </a:solidFill>
                <a:latin typeface="More Sugar"/>
              </a:rPr>
              <a:t>i</a:t>
            </a:r>
            <a:r>
              <a:rPr lang="en-US" sz="36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More Sugar"/>
              </a:rPr>
              <a:t>untuk</a:t>
            </a:r>
            <a:r>
              <a:rPr lang="en-US" sz="36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More Sugar"/>
              </a:rPr>
              <a:t>menilai</a:t>
            </a:r>
            <a:r>
              <a:rPr lang="en-US" sz="36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More Sugar"/>
              </a:rPr>
              <a:t>ketertarikan</a:t>
            </a:r>
            <a:r>
              <a:rPr lang="en-US" sz="3600" dirty="0">
                <a:solidFill>
                  <a:sysClr val="windowText" lastClr="000000"/>
                </a:solidFill>
                <a:latin typeface="More Sugar"/>
              </a:rPr>
              <a:t>, </a:t>
            </a:r>
            <a:r>
              <a:rPr lang="en-US" sz="3600" dirty="0" err="1">
                <a:solidFill>
                  <a:sysClr val="windowText" lastClr="000000"/>
                </a:solidFill>
                <a:latin typeface="More Sugar"/>
              </a:rPr>
              <a:t>pemahaman</a:t>
            </a:r>
            <a:r>
              <a:rPr lang="en-US" sz="3600" dirty="0">
                <a:solidFill>
                  <a:sysClr val="windowText" lastClr="000000"/>
                </a:solidFill>
                <a:latin typeface="More Sugar"/>
              </a:rPr>
              <a:t>, </a:t>
            </a:r>
            <a:r>
              <a:rPr lang="en-US" sz="3600" dirty="0" err="1">
                <a:solidFill>
                  <a:sysClr val="windowText" lastClr="000000"/>
                </a:solidFill>
                <a:latin typeface="More Sugar"/>
              </a:rPr>
              <a:t>motivasi</a:t>
            </a:r>
            <a:r>
              <a:rPr lang="en-US" sz="3600" dirty="0">
                <a:solidFill>
                  <a:sysClr val="windowText" lastClr="000000"/>
                </a:solidFill>
                <a:latin typeface="More Sugar"/>
              </a:rPr>
              <a:t>, </a:t>
            </a:r>
            <a:r>
              <a:rPr lang="en-US" sz="3600" dirty="0" err="1">
                <a:solidFill>
                  <a:sysClr val="windowText" lastClr="000000"/>
                </a:solidFill>
                <a:latin typeface="More Sugar"/>
              </a:rPr>
              <a:t>efektifitas</a:t>
            </a:r>
            <a:r>
              <a:rPr lang="en-US" sz="3600" dirty="0">
                <a:solidFill>
                  <a:sysClr val="windowText" lastClr="000000"/>
                </a:solidFill>
                <a:latin typeface="More Sugar"/>
              </a:rPr>
              <a:t>, dan </a:t>
            </a:r>
            <a:r>
              <a:rPr lang="en-US" sz="3600" dirty="0" err="1">
                <a:solidFill>
                  <a:sysClr val="windowText" lastClr="000000"/>
                </a:solidFill>
                <a:latin typeface="More Sugar"/>
              </a:rPr>
              <a:t>interaktifitas</a:t>
            </a:r>
            <a:r>
              <a:rPr lang="en-US" sz="36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More Sugar"/>
              </a:rPr>
              <a:t>dalam</a:t>
            </a:r>
            <a:r>
              <a:rPr lang="en-US" sz="36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More Sugar"/>
              </a:rPr>
              <a:t>kedua</a:t>
            </a:r>
            <a:r>
              <a:rPr lang="en-US" sz="3600" dirty="0">
                <a:solidFill>
                  <a:sysClr val="windowText" lastClr="000000"/>
                </a:solidFill>
                <a:latin typeface="More Sugar"/>
              </a:rPr>
              <a:t> system </a:t>
            </a:r>
            <a:r>
              <a:rPr lang="en-US" sz="3600" dirty="0" err="1">
                <a:solidFill>
                  <a:sysClr val="windowText" lastClr="000000"/>
                </a:solidFill>
                <a:latin typeface="More Sugar"/>
              </a:rPr>
              <a:t>pembelajaran</a:t>
            </a:r>
            <a:r>
              <a:rPr lang="en-US" sz="3600" dirty="0">
                <a:solidFill>
                  <a:sysClr val="windowText" lastClr="000000"/>
                </a:solidFill>
                <a:latin typeface="More Sugar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More Sugar"/>
              </a:rPr>
              <a:t>tersebut</a:t>
            </a:r>
            <a:r>
              <a:rPr lang="en-US" sz="3600" dirty="0">
                <a:solidFill>
                  <a:sysClr val="windowText" lastClr="000000"/>
                </a:solidFill>
                <a:latin typeface="More Sugar"/>
              </a:rPr>
              <a:t>.</a:t>
            </a:r>
          </a:p>
        </p:txBody>
      </p:sp>
      <p:grpSp>
        <p:nvGrpSpPr>
          <p:cNvPr id="33" name="Group 7">
            <a:extLst>
              <a:ext uri="{FF2B5EF4-FFF2-40B4-BE49-F238E27FC236}">
                <a16:creationId xmlns:a16="http://schemas.microsoft.com/office/drawing/2014/main" id="{58F0AB5B-CDD5-C89E-CC20-5195DF4F69D9}"/>
              </a:ext>
            </a:extLst>
          </p:cNvPr>
          <p:cNvGrpSpPr/>
          <p:nvPr/>
        </p:nvGrpSpPr>
        <p:grpSpPr>
          <a:xfrm>
            <a:off x="18288000" y="-3177262"/>
            <a:ext cx="16132954" cy="2976967"/>
            <a:chOff x="0" y="0"/>
            <a:chExt cx="21510606" cy="3969289"/>
          </a:xfrm>
        </p:grpSpPr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84755702-95C9-11DD-B728-4B69F6200685}"/>
                </a:ext>
              </a:extLst>
            </p:cNvPr>
            <p:cNvSpPr/>
            <p:nvPr/>
          </p:nvSpPr>
          <p:spPr>
            <a:xfrm rot="2700000">
              <a:off x="19124634" y="447521"/>
              <a:ext cx="1777849" cy="2456440"/>
            </a:xfrm>
            <a:custGeom>
              <a:avLst/>
              <a:gdLst/>
              <a:ahLst/>
              <a:cxnLst/>
              <a:rect l="l" t="t" r="r" b="b"/>
              <a:pathLst>
                <a:path w="1777849" h="2456440">
                  <a:moveTo>
                    <a:pt x="0" y="0"/>
                  </a:moveTo>
                  <a:lnTo>
                    <a:pt x="1777849" y="0"/>
                  </a:lnTo>
                  <a:lnTo>
                    <a:pt x="1777849" y="2456441"/>
                  </a:lnTo>
                  <a:lnTo>
                    <a:pt x="0" y="2456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CFEFBEA7-BDC5-620D-BEE7-23B5319DAE64}"/>
                </a:ext>
              </a:extLst>
            </p:cNvPr>
            <p:cNvSpPr/>
            <p:nvPr/>
          </p:nvSpPr>
          <p:spPr>
            <a:xfrm>
              <a:off x="15825579" y="711980"/>
              <a:ext cx="2817933" cy="2335362"/>
            </a:xfrm>
            <a:custGeom>
              <a:avLst/>
              <a:gdLst/>
              <a:ahLst/>
              <a:cxnLst/>
              <a:rect l="l" t="t" r="r" b="b"/>
              <a:pathLst>
                <a:path w="2817933" h="2335362">
                  <a:moveTo>
                    <a:pt x="0" y="0"/>
                  </a:moveTo>
                  <a:lnTo>
                    <a:pt x="2817933" y="0"/>
                  </a:lnTo>
                  <a:lnTo>
                    <a:pt x="2817933" y="2335362"/>
                  </a:lnTo>
                  <a:lnTo>
                    <a:pt x="0" y="2335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62E0D5A8-5C90-361B-91A3-2D11DA86FB9C}"/>
                </a:ext>
              </a:extLst>
            </p:cNvPr>
            <p:cNvSpPr/>
            <p:nvPr/>
          </p:nvSpPr>
          <p:spPr>
            <a:xfrm rot="-452748">
              <a:off x="12971959" y="398667"/>
              <a:ext cx="3539317" cy="1933352"/>
            </a:xfrm>
            <a:custGeom>
              <a:avLst/>
              <a:gdLst/>
              <a:ahLst/>
              <a:cxnLst/>
              <a:rect l="l" t="t" r="r" b="b"/>
              <a:pathLst>
                <a:path w="3539317" h="1933352">
                  <a:moveTo>
                    <a:pt x="0" y="0"/>
                  </a:moveTo>
                  <a:lnTo>
                    <a:pt x="3539317" y="0"/>
                  </a:lnTo>
                  <a:lnTo>
                    <a:pt x="3539317" y="1933352"/>
                  </a:lnTo>
                  <a:lnTo>
                    <a:pt x="0" y="193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79C4A9BF-39AA-A598-40A7-3A34D5C033F7}"/>
                </a:ext>
              </a:extLst>
            </p:cNvPr>
            <p:cNvSpPr/>
            <p:nvPr/>
          </p:nvSpPr>
          <p:spPr>
            <a:xfrm>
              <a:off x="11295617" y="999366"/>
              <a:ext cx="1564725" cy="1760590"/>
            </a:xfrm>
            <a:custGeom>
              <a:avLst/>
              <a:gdLst/>
              <a:ahLst/>
              <a:cxnLst/>
              <a:rect l="l" t="t" r="r" b="b"/>
              <a:pathLst>
                <a:path w="1564725" h="1760590">
                  <a:moveTo>
                    <a:pt x="0" y="0"/>
                  </a:moveTo>
                  <a:lnTo>
                    <a:pt x="1564724" y="0"/>
                  </a:lnTo>
                  <a:lnTo>
                    <a:pt x="1564724" y="1760590"/>
                  </a:lnTo>
                  <a:lnTo>
                    <a:pt x="0" y="1760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D9A4394C-5864-6962-F483-A717545F0A3F}"/>
                </a:ext>
              </a:extLst>
            </p:cNvPr>
            <p:cNvSpPr/>
            <p:nvPr/>
          </p:nvSpPr>
          <p:spPr>
            <a:xfrm rot="-1853151">
              <a:off x="348959" y="750848"/>
              <a:ext cx="2067824" cy="1930831"/>
            </a:xfrm>
            <a:custGeom>
              <a:avLst/>
              <a:gdLst/>
              <a:ahLst/>
              <a:cxnLst/>
              <a:rect l="l" t="t" r="r" b="b"/>
              <a:pathLst>
                <a:path w="2067824" h="1930831">
                  <a:moveTo>
                    <a:pt x="0" y="0"/>
                  </a:moveTo>
                  <a:lnTo>
                    <a:pt x="2067824" y="0"/>
                  </a:lnTo>
                  <a:lnTo>
                    <a:pt x="2067824" y="1930831"/>
                  </a:lnTo>
                  <a:lnTo>
                    <a:pt x="0" y="1930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D6C19209-FC9C-86AF-AF15-95FC0E8B01CA}"/>
                </a:ext>
              </a:extLst>
            </p:cNvPr>
            <p:cNvSpPr/>
            <p:nvPr/>
          </p:nvSpPr>
          <p:spPr>
            <a:xfrm rot="1669972">
              <a:off x="8768405" y="410978"/>
              <a:ext cx="2387241" cy="2529527"/>
            </a:xfrm>
            <a:custGeom>
              <a:avLst/>
              <a:gdLst/>
              <a:ahLst/>
              <a:cxnLst/>
              <a:rect l="l" t="t" r="r" b="b"/>
              <a:pathLst>
                <a:path w="2387241" h="2529527">
                  <a:moveTo>
                    <a:pt x="0" y="0"/>
                  </a:moveTo>
                  <a:lnTo>
                    <a:pt x="2387241" y="0"/>
                  </a:lnTo>
                  <a:lnTo>
                    <a:pt x="2387241" y="2529527"/>
                  </a:lnTo>
                  <a:lnTo>
                    <a:pt x="0" y="2529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9FCA1082-589C-2B2D-0616-553C77C59BDB}"/>
                </a:ext>
              </a:extLst>
            </p:cNvPr>
            <p:cNvSpPr/>
            <p:nvPr/>
          </p:nvSpPr>
          <p:spPr>
            <a:xfrm>
              <a:off x="6940041" y="1797673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3C801EEF-2402-FA20-377C-F7339770B9DD}"/>
                </a:ext>
              </a:extLst>
            </p:cNvPr>
            <p:cNvSpPr/>
            <p:nvPr/>
          </p:nvSpPr>
          <p:spPr>
            <a:xfrm>
              <a:off x="6051766" y="711980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9" y="0"/>
                  </a:lnTo>
                  <a:lnTo>
                    <a:pt x="1776549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74CBE4FA-6ED3-B7C6-33E3-B4E341F0B063}"/>
                </a:ext>
              </a:extLst>
            </p:cNvPr>
            <p:cNvSpPr/>
            <p:nvPr/>
          </p:nvSpPr>
          <p:spPr>
            <a:xfrm rot="-5243108">
              <a:off x="5253667" y="2288978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1F5DD4DE-6761-E99D-D75B-F335D044A4FD}"/>
                </a:ext>
              </a:extLst>
            </p:cNvPr>
            <p:cNvSpPr/>
            <p:nvPr/>
          </p:nvSpPr>
          <p:spPr>
            <a:xfrm>
              <a:off x="2563274" y="795446"/>
              <a:ext cx="2780568" cy="2280066"/>
            </a:xfrm>
            <a:custGeom>
              <a:avLst/>
              <a:gdLst/>
              <a:ahLst/>
              <a:cxnLst/>
              <a:rect l="l" t="t" r="r" b="b"/>
              <a:pathLst>
                <a:path w="2780568" h="2280066">
                  <a:moveTo>
                    <a:pt x="0" y="0"/>
                  </a:moveTo>
                  <a:lnTo>
                    <a:pt x="2780568" y="0"/>
                  </a:lnTo>
                  <a:lnTo>
                    <a:pt x="2780568" y="2280066"/>
                  </a:lnTo>
                  <a:lnTo>
                    <a:pt x="0" y="2280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4" name="Group 18">
            <a:extLst>
              <a:ext uri="{FF2B5EF4-FFF2-40B4-BE49-F238E27FC236}">
                <a16:creationId xmlns:a16="http://schemas.microsoft.com/office/drawing/2014/main" id="{253CFAE3-3EB0-D404-D4E2-0DD6FFE42129}"/>
              </a:ext>
            </a:extLst>
          </p:cNvPr>
          <p:cNvGrpSpPr/>
          <p:nvPr/>
        </p:nvGrpSpPr>
        <p:grpSpPr>
          <a:xfrm>
            <a:off x="18242388" y="-10810277"/>
            <a:ext cx="16178567" cy="10972869"/>
            <a:chOff x="0" y="0"/>
            <a:chExt cx="21571423" cy="14630492"/>
          </a:xfrm>
        </p:grpSpPr>
        <p:grpSp>
          <p:nvGrpSpPr>
            <p:cNvPr id="45" name="Group 19">
              <a:extLst>
                <a:ext uri="{FF2B5EF4-FFF2-40B4-BE49-F238E27FC236}">
                  <a16:creationId xmlns:a16="http://schemas.microsoft.com/office/drawing/2014/main" id="{0A37E944-F300-7B30-F1AC-5890401CD328}"/>
                </a:ext>
              </a:extLst>
            </p:cNvPr>
            <p:cNvGrpSpPr/>
            <p:nvPr/>
          </p:nvGrpSpPr>
          <p:grpSpPr>
            <a:xfrm>
              <a:off x="0" y="0"/>
              <a:ext cx="21571423" cy="14630492"/>
              <a:chOff x="0" y="0"/>
              <a:chExt cx="4030824" cy="2733845"/>
            </a:xfrm>
          </p:grpSpPr>
          <p:sp>
            <p:nvSpPr>
              <p:cNvPr id="57" name="Freeform 20">
                <a:extLst>
                  <a:ext uri="{FF2B5EF4-FFF2-40B4-BE49-F238E27FC236}">
                    <a16:creationId xmlns:a16="http://schemas.microsoft.com/office/drawing/2014/main" id="{BF7C3D43-2B38-EE15-40CE-134EF84DCC5A}"/>
                  </a:ext>
                </a:extLst>
              </p:cNvPr>
              <p:cNvSpPr/>
              <p:nvPr/>
            </p:nvSpPr>
            <p:spPr>
              <a:xfrm>
                <a:off x="92710" y="106680"/>
                <a:ext cx="3926683" cy="2614465"/>
              </a:xfrm>
              <a:custGeom>
                <a:avLst/>
                <a:gdLst/>
                <a:ahLst/>
                <a:cxnLst/>
                <a:rect l="l" t="t" r="r" b="b"/>
                <a:pathLst>
                  <a:path w="3926683" h="2614465">
                    <a:moveTo>
                      <a:pt x="3900013" y="2425235"/>
                    </a:moveTo>
                    <a:cubicBezTo>
                      <a:pt x="3900013" y="2512865"/>
                      <a:pt x="3823813" y="2583985"/>
                      <a:pt x="3742533" y="2583985"/>
                    </a:cubicBezTo>
                    <a:lnTo>
                      <a:pt x="66040" y="2583985"/>
                    </a:lnTo>
                    <a:cubicBezTo>
                      <a:pt x="43180" y="2583985"/>
                      <a:pt x="20320" y="2578905"/>
                      <a:pt x="0" y="2570015"/>
                    </a:cubicBezTo>
                    <a:cubicBezTo>
                      <a:pt x="26670" y="2597955"/>
                      <a:pt x="63500" y="2614465"/>
                      <a:pt x="119154" y="2614465"/>
                    </a:cubicBezTo>
                    <a:lnTo>
                      <a:pt x="3780633" y="2614465"/>
                    </a:lnTo>
                    <a:cubicBezTo>
                      <a:pt x="3860644" y="2614465"/>
                      <a:pt x="3926683" y="2548425"/>
                      <a:pt x="3926683" y="2468415"/>
                    </a:cubicBezTo>
                    <a:lnTo>
                      <a:pt x="3926683" y="95250"/>
                    </a:lnTo>
                    <a:cubicBezTo>
                      <a:pt x="3926683" y="58420"/>
                      <a:pt x="3912713" y="25400"/>
                      <a:pt x="3891124" y="0"/>
                    </a:cubicBezTo>
                    <a:cubicBezTo>
                      <a:pt x="3897474" y="16510"/>
                      <a:pt x="3900013" y="34290"/>
                      <a:pt x="3900013" y="52070"/>
                    </a:cubicBezTo>
                    <a:lnTo>
                      <a:pt x="3900013" y="2425235"/>
                    </a:lnTo>
                    <a:close/>
                  </a:path>
                </a:pathLst>
              </a:custGeom>
              <a:solidFill>
                <a:srgbClr val="704430"/>
              </a:solidFill>
            </p:spPr>
          </p:sp>
          <p:sp>
            <p:nvSpPr>
              <p:cNvPr id="58" name="Freeform 21">
                <a:extLst>
                  <a:ext uri="{FF2B5EF4-FFF2-40B4-BE49-F238E27FC236}">
                    <a16:creationId xmlns:a16="http://schemas.microsoft.com/office/drawing/2014/main" id="{1A65BF7D-1CEB-EDBE-4C61-CFA938B4CA1B}"/>
                  </a:ext>
                </a:extLst>
              </p:cNvPr>
              <p:cNvSpPr/>
              <p:nvPr/>
            </p:nvSpPr>
            <p:spPr>
              <a:xfrm>
                <a:off x="12700" y="12700"/>
                <a:ext cx="3966054" cy="2665265"/>
              </a:xfrm>
              <a:custGeom>
                <a:avLst/>
                <a:gdLst/>
                <a:ahLst/>
                <a:cxnLst/>
                <a:rect l="l" t="t" r="r" b="b"/>
                <a:pathLst>
                  <a:path w="3966054" h="2665265">
                    <a:moveTo>
                      <a:pt x="146050" y="2665265"/>
                    </a:moveTo>
                    <a:lnTo>
                      <a:pt x="3820004" y="2665265"/>
                    </a:lnTo>
                    <a:cubicBezTo>
                      <a:pt x="3900013" y="2665265"/>
                      <a:pt x="3966054" y="2599225"/>
                      <a:pt x="3966054" y="2519215"/>
                    </a:cubicBezTo>
                    <a:lnTo>
                      <a:pt x="3966054" y="146050"/>
                    </a:lnTo>
                    <a:cubicBezTo>
                      <a:pt x="3966054" y="66040"/>
                      <a:pt x="3900013" y="0"/>
                      <a:pt x="3820004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2519215"/>
                    </a:lnTo>
                    <a:cubicBezTo>
                      <a:pt x="0" y="2600495"/>
                      <a:pt x="66040" y="2665265"/>
                      <a:pt x="146050" y="2665265"/>
                    </a:cubicBezTo>
                    <a:close/>
                  </a:path>
                </a:pathLst>
              </a:custGeom>
              <a:solidFill>
                <a:srgbClr val="94D2A5"/>
              </a:solidFill>
            </p:spPr>
          </p:sp>
          <p:sp>
            <p:nvSpPr>
              <p:cNvPr id="59" name="Freeform 22">
                <a:extLst>
                  <a:ext uri="{FF2B5EF4-FFF2-40B4-BE49-F238E27FC236}">
                    <a16:creationId xmlns:a16="http://schemas.microsoft.com/office/drawing/2014/main" id="{DA92FC35-7474-FD59-C169-C4EE5BDD3310}"/>
                  </a:ext>
                </a:extLst>
              </p:cNvPr>
              <p:cNvSpPr/>
              <p:nvPr/>
            </p:nvSpPr>
            <p:spPr>
              <a:xfrm>
                <a:off x="0" y="0"/>
                <a:ext cx="4030824" cy="2733845"/>
              </a:xfrm>
              <a:custGeom>
                <a:avLst/>
                <a:gdLst/>
                <a:ahLst/>
                <a:cxnLst/>
                <a:rect l="l" t="t" r="r" b="b"/>
                <a:pathLst>
                  <a:path w="4030824" h="2733845">
                    <a:moveTo>
                      <a:pt x="3967324" y="74930"/>
                    </a:moveTo>
                    <a:cubicBezTo>
                      <a:pt x="3939384" y="30480"/>
                      <a:pt x="3889854" y="0"/>
                      <a:pt x="3832704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2531915"/>
                    </a:lnTo>
                    <a:cubicBezTo>
                      <a:pt x="0" y="2583985"/>
                      <a:pt x="25400" y="2629705"/>
                      <a:pt x="63500" y="2658915"/>
                    </a:cubicBezTo>
                    <a:cubicBezTo>
                      <a:pt x="91440" y="2703365"/>
                      <a:pt x="140970" y="2733845"/>
                      <a:pt x="215477" y="2733845"/>
                    </a:cubicBezTo>
                    <a:lnTo>
                      <a:pt x="3872074" y="2733845"/>
                    </a:lnTo>
                    <a:cubicBezTo>
                      <a:pt x="3959704" y="2733845"/>
                      <a:pt x="4030824" y="2662725"/>
                      <a:pt x="4030824" y="2575095"/>
                    </a:cubicBezTo>
                    <a:lnTo>
                      <a:pt x="4030824" y="201930"/>
                    </a:lnTo>
                    <a:cubicBezTo>
                      <a:pt x="4030823" y="149860"/>
                      <a:pt x="4005423" y="104140"/>
                      <a:pt x="3967324" y="74930"/>
                    </a:cubicBezTo>
                    <a:close/>
                    <a:moveTo>
                      <a:pt x="12700" y="2531915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3832704" y="12700"/>
                    </a:lnTo>
                    <a:cubicBezTo>
                      <a:pt x="3912713" y="12700"/>
                      <a:pt x="3978754" y="78740"/>
                      <a:pt x="3978754" y="158750"/>
                    </a:cubicBezTo>
                    <a:lnTo>
                      <a:pt x="3978754" y="2531915"/>
                    </a:lnTo>
                    <a:cubicBezTo>
                      <a:pt x="3978754" y="2611925"/>
                      <a:pt x="3912713" y="2677965"/>
                      <a:pt x="3832704" y="2677965"/>
                    </a:cubicBezTo>
                    <a:lnTo>
                      <a:pt x="158750" y="2677965"/>
                    </a:lnTo>
                    <a:cubicBezTo>
                      <a:pt x="78740" y="2677965"/>
                      <a:pt x="12700" y="2613195"/>
                      <a:pt x="12700" y="2531915"/>
                    </a:cubicBezTo>
                    <a:close/>
                    <a:moveTo>
                      <a:pt x="4019393" y="2575095"/>
                    </a:moveTo>
                    <a:cubicBezTo>
                      <a:pt x="4019393" y="2655105"/>
                      <a:pt x="3952084" y="2721145"/>
                      <a:pt x="3872074" y="2721145"/>
                    </a:cubicBezTo>
                    <a:lnTo>
                      <a:pt x="215477" y="2721145"/>
                    </a:lnTo>
                    <a:cubicBezTo>
                      <a:pt x="157480" y="2721145"/>
                      <a:pt x="120650" y="2704635"/>
                      <a:pt x="93980" y="2676695"/>
                    </a:cubicBezTo>
                    <a:cubicBezTo>
                      <a:pt x="114300" y="2685585"/>
                      <a:pt x="135890" y="2690665"/>
                      <a:pt x="160020" y="2690665"/>
                    </a:cubicBezTo>
                    <a:lnTo>
                      <a:pt x="3833974" y="2690665"/>
                    </a:lnTo>
                    <a:cubicBezTo>
                      <a:pt x="3921604" y="2690665"/>
                      <a:pt x="3992724" y="2619545"/>
                      <a:pt x="3992724" y="2531915"/>
                    </a:cubicBezTo>
                    <a:lnTo>
                      <a:pt x="3992724" y="158750"/>
                    </a:lnTo>
                    <a:cubicBezTo>
                      <a:pt x="3992724" y="140970"/>
                      <a:pt x="3988913" y="123190"/>
                      <a:pt x="3983834" y="106680"/>
                    </a:cubicBezTo>
                    <a:cubicBezTo>
                      <a:pt x="4005424" y="132080"/>
                      <a:pt x="4019393" y="165100"/>
                      <a:pt x="4019393" y="201930"/>
                    </a:cubicBezTo>
                    <a:lnTo>
                      <a:pt x="4019393" y="2575095"/>
                    </a:lnTo>
                    <a:close/>
                  </a:path>
                </a:pathLst>
              </a:custGeom>
              <a:solidFill>
                <a:srgbClr val="704430"/>
              </a:solidFill>
            </p:spPr>
          </p:sp>
        </p:grpSp>
        <p:sp>
          <p:nvSpPr>
            <p:cNvPr id="46" name="AutoShape 23">
              <a:extLst>
                <a:ext uri="{FF2B5EF4-FFF2-40B4-BE49-F238E27FC236}">
                  <a16:creationId xmlns:a16="http://schemas.microsoft.com/office/drawing/2014/main" id="{66D4DA9B-05E5-5552-BA47-F35757CD6393}"/>
                </a:ext>
              </a:extLst>
            </p:cNvPr>
            <p:cNvSpPr/>
            <p:nvPr/>
          </p:nvSpPr>
          <p:spPr>
            <a:xfrm>
              <a:off x="19501456" y="708664"/>
              <a:ext cx="638015" cy="0"/>
            </a:xfrm>
            <a:prstGeom prst="line">
              <a:avLst/>
            </a:prstGeom>
            <a:ln w="67441" cap="rnd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24">
              <a:extLst>
                <a:ext uri="{FF2B5EF4-FFF2-40B4-BE49-F238E27FC236}">
                  <a16:creationId xmlns:a16="http://schemas.microsoft.com/office/drawing/2014/main" id="{C4874C5B-4D6F-AA10-9A44-A6701C489D61}"/>
                </a:ext>
              </a:extLst>
            </p:cNvPr>
            <p:cNvSpPr/>
            <p:nvPr/>
          </p:nvSpPr>
          <p:spPr>
            <a:xfrm>
              <a:off x="19501456" y="980196"/>
              <a:ext cx="638015" cy="0"/>
            </a:xfrm>
            <a:prstGeom prst="line">
              <a:avLst/>
            </a:prstGeom>
            <a:ln w="67441" cap="rnd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25">
              <a:extLst>
                <a:ext uri="{FF2B5EF4-FFF2-40B4-BE49-F238E27FC236}">
                  <a16:creationId xmlns:a16="http://schemas.microsoft.com/office/drawing/2014/main" id="{DE8CFD09-7993-3FC0-5DF5-4BD40285D99B}"/>
                </a:ext>
              </a:extLst>
            </p:cNvPr>
            <p:cNvSpPr/>
            <p:nvPr/>
          </p:nvSpPr>
          <p:spPr>
            <a:xfrm>
              <a:off x="19501456" y="1251728"/>
              <a:ext cx="638015" cy="0"/>
            </a:xfrm>
            <a:prstGeom prst="line">
              <a:avLst/>
            </a:prstGeom>
            <a:ln w="67441" cap="rnd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ABF1BDB4-CE4C-8AA0-1AA9-15C5410AE1C1}"/>
                </a:ext>
              </a:extLst>
            </p:cNvPr>
            <p:cNvSpPr/>
            <p:nvPr/>
          </p:nvSpPr>
          <p:spPr>
            <a:xfrm>
              <a:off x="17464379" y="477207"/>
              <a:ext cx="1073418" cy="1073418"/>
            </a:xfrm>
            <a:custGeom>
              <a:avLst/>
              <a:gdLst/>
              <a:ahLst/>
              <a:cxnLst/>
              <a:rect l="l" t="t" r="r" b="b"/>
              <a:pathLst>
                <a:path w="1073418" h="1073418">
                  <a:moveTo>
                    <a:pt x="0" y="0"/>
                  </a:moveTo>
                  <a:lnTo>
                    <a:pt x="1073418" y="0"/>
                  </a:lnTo>
                  <a:lnTo>
                    <a:pt x="1073418" y="1073419"/>
                  </a:lnTo>
                  <a:lnTo>
                    <a:pt x="0" y="1073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0" name="Group 27">
              <a:extLst>
                <a:ext uri="{FF2B5EF4-FFF2-40B4-BE49-F238E27FC236}">
                  <a16:creationId xmlns:a16="http://schemas.microsoft.com/office/drawing/2014/main" id="{D6533BA6-9689-6AE5-AC3E-CFEEC48B5A79}"/>
                </a:ext>
              </a:extLst>
            </p:cNvPr>
            <p:cNvGrpSpPr/>
            <p:nvPr/>
          </p:nvGrpSpPr>
          <p:grpSpPr>
            <a:xfrm>
              <a:off x="1234674" y="739842"/>
              <a:ext cx="610505" cy="610505"/>
              <a:chOff x="0" y="0"/>
              <a:chExt cx="6350000" cy="6350000"/>
            </a:xfrm>
          </p:grpSpPr>
          <p:sp>
            <p:nvSpPr>
              <p:cNvPr id="56" name="Freeform 28">
                <a:extLst>
                  <a:ext uri="{FF2B5EF4-FFF2-40B4-BE49-F238E27FC236}">
                    <a16:creationId xmlns:a16="http://schemas.microsoft.com/office/drawing/2014/main" id="{8B4F3EE4-AF70-9B18-1911-A3AD920B4D4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896C"/>
              </a:solidFill>
            </p:spPr>
          </p:sp>
        </p:grpSp>
        <p:grpSp>
          <p:nvGrpSpPr>
            <p:cNvPr id="51" name="Group 29">
              <a:extLst>
                <a:ext uri="{FF2B5EF4-FFF2-40B4-BE49-F238E27FC236}">
                  <a16:creationId xmlns:a16="http://schemas.microsoft.com/office/drawing/2014/main" id="{1B29C3AE-EE09-D964-003C-118271043438}"/>
                </a:ext>
              </a:extLst>
            </p:cNvPr>
            <p:cNvGrpSpPr/>
            <p:nvPr/>
          </p:nvGrpSpPr>
          <p:grpSpPr>
            <a:xfrm>
              <a:off x="2257924" y="739842"/>
              <a:ext cx="610505" cy="610505"/>
              <a:chOff x="0" y="0"/>
              <a:chExt cx="6350000" cy="6350000"/>
            </a:xfrm>
          </p:grpSpPr>
          <p:sp>
            <p:nvSpPr>
              <p:cNvPr id="55" name="Freeform 30">
                <a:extLst>
                  <a:ext uri="{FF2B5EF4-FFF2-40B4-BE49-F238E27FC236}">
                    <a16:creationId xmlns:a16="http://schemas.microsoft.com/office/drawing/2014/main" id="{6BCDB5A1-3F44-2FA3-6BAA-844D42C83F2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896C"/>
              </a:solidFill>
            </p:spPr>
          </p:sp>
        </p:grpSp>
        <p:grpSp>
          <p:nvGrpSpPr>
            <p:cNvPr id="52" name="Group 31">
              <a:extLst>
                <a:ext uri="{FF2B5EF4-FFF2-40B4-BE49-F238E27FC236}">
                  <a16:creationId xmlns:a16="http://schemas.microsoft.com/office/drawing/2014/main" id="{56387728-C856-4F54-A123-3BCE3E71FEB9}"/>
                </a:ext>
              </a:extLst>
            </p:cNvPr>
            <p:cNvGrpSpPr/>
            <p:nvPr/>
          </p:nvGrpSpPr>
          <p:grpSpPr>
            <a:xfrm>
              <a:off x="3281174" y="739842"/>
              <a:ext cx="610505" cy="610505"/>
              <a:chOff x="0" y="0"/>
              <a:chExt cx="6350000" cy="6350000"/>
            </a:xfrm>
          </p:grpSpPr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06A10414-5537-6FBF-1340-A203537E13B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896C"/>
              </a:solidFill>
            </p:spPr>
          </p:sp>
        </p:grpSp>
        <p:sp>
          <p:nvSpPr>
            <p:cNvPr id="53" name="AutoShape 33">
              <a:extLst>
                <a:ext uri="{FF2B5EF4-FFF2-40B4-BE49-F238E27FC236}">
                  <a16:creationId xmlns:a16="http://schemas.microsoft.com/office/drawing/2014/main" id="{69547C4A-10ED-F8E8-17CC-5F2848A7B2BC}"/>
                </a:ext>
              </a:extLst>
            </p:cNvPr>
            <p:cNvSpPr/>
            <p:nvPr/>
          </p:nvSpPr>
          <p:spPr>
            <a:xfrm>
              <a:off x="26976" y="2019467"/>
              <a:ext cx="21245922" cy="0"/>
            </a:xfrm>
            <a:prstGeom prst="line">
              <a:avLst/>
            </a:prstGeom>
            <a:ln w="67441" cap="flat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0" name="Group 34">
            <a:extLst>
              <a:ext uri="{FF2B5EF4-FFF2-40B4-BE49-F238E27FC236}">
                <a16:creationId xmlns:a16="http://schemas.microsoft.com/office/drawing/2014/main" id="{0234FC42-34BB-394F-F868-BFDF875C6A44}"/>
              </a:ext>
            </a:extLst>
          </p:cNvPr>
          <p:cNvGrpSpPr/>
          <p:nvPr/>
        </p:nvGrpSpPr>
        <p:grpSpPr>
          <a:xfrm>
            <a:off x="21625304" y="-10491362"/>
            <a:ext cx="9412735" cy="892163"/>
            <a:chOff x="0" y="0"/>
            <a:chExt cx="20192434" cy="1913890"/>
          </a:xfrm>
        </p:grpSpPr>
        <p:sp>
          <p:nvSpPr>
            <p:cNvPr id="61" name="Freeform 35">
              <a:extLst>
                <a:ext uri="{FF2B5EF4-FFF2-40B4-BE49-F238E27FC236}">
                  <a16:creationId xmlns:a16="http://schemas.microsoft.com/office/drawing/2014/main" id="{6A5E1EEF-66EF-DDE9-138E-6278FA6C89B6}"/>
                </a:ext>
              </a:extLst>
            </p:cNvPr>
            <p:cNvSpPr/>
            <p:nvPr/>
          </p:nvSpPr>
          <p:spPr>
            <a:xfrm>
              <a:off x="0" y="0"/>
              <a:ext cx="20192434" cy="1913890"/>
            </a:xfrm>
            <a:custGeom>
              <a:avLst/>
              <a:gdLst/>
              <a:ahLst/>
              <a:cxnLst/>
              <a:rect l="l" t="t" r="r" b="b"/>
              <a:pathLst>
                <a:path w="20192434" h="1913890">
                  <a:moveTo>
                    <a:pt x="20192434" y="956945"/>
                  </a:moveTo>
                  <a:cubicBezTo>
                    <a:pt x="20192434" y="1485392"/>
                    <a:pt x="19764063" y="1913890"/>
                    <a:pt x="19235489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9235489" y="0"/>
                  </a:lnTo>
                  <a:cubicBezTo>
                    <a:pt x="19763936" y="0"/>
                    <a:pt x="20192434" y="428371"/>
                    <a:pt x="20192434" y="956945"/>
                  </a:cubicBezTo>
                  <a:close/>
                </a:path>
              </a:pathLst>
            </a:custGeom>
            <a:solidFill>
              <a:srgbClr val="FFF3ED"/>
            </a:solidFill>
          </p:spPr>
        </p:sp>
      </p:grpSp>
      <p:sp>
        <p:nvSpPr>
          <p:cNvPr id="62" name="Freeform 36">
            <a:extLst>
              <a:ext uri="{FF2B5EF4-FFF2-40B4-BE49-F238E27FC236}">
                <a16:creationId xmlns:a16="http://schemas.microsoft.com/office/drawing/2014/main" id="{6D17BD0A-FF6C-8118-13F7-3C74B9644B0C}"/>
              </a:ext>
            </a:extLst>
          </p:cNvPr>
          <p:cNvSpPr/>
          <p:nvPr/>
        </p:nvSpPr>
        <p:spPr>
          <a:xfrm>
            <a:off x="30348399" y="-10287017"/>
            <a:ext cx="361990" cy="410187"/>
          </a:xfrm>
          <a:custGeom>
            <a:avLst/>
            <a:gdLst/>
            <a:ahLst/>
            <a:cxnLst/>
            <a:rect l="l" t="t" r="r" b="b"/>
            <a:pathLst>
              <a:path w="361990" h="410187">
                <a:moveTo>
                  <a:pt x="0" y="0"/>
                </a:moveTo>
                <a:lnTo>
                  <a:pt x="361990" y="0"/>
                </a:lnTo>
                <a:lnTo>
                  <a:pt x="361990" y="410187"/>
                </a:lnTo>
                <a:lnTo>
                  <a:pt x="0" y="410187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37">
            <a:extLst>
              <a:ext uri="{FF2B5EF4-FFF2-40B4-BE49-F238E27FC236}">
                <a16:creationId xmlns:a16="http://schemas.microsoft.com/office/drawing/2014/main" id="{09ECD93B-3C32-8DBE-8430-DF42E90EEAD7}"/>
              </a:ext>
            </a:extLst>
          </p:cNvPr>
          <p:cNvSpPr/>
          <p:nvPr/>
        </p:nvSpPr>
        <p:spPr>
          <a:xfrm>
            <a:off x="21992847" y="-10297310"/>
            <a:ext cx="448723" cy="430774"/>
          </a:xfrm>
          <a:custGeom>
            <a:avLst/>
            <a:gdLst/>
            <a:ahLst/>
            <a:cxnLst/>
            <a:rect l="l" t="t" r="r" b="b"/>
            <a:pathLst>
              <a:path w="448723" h="430774">
                <a:moveTo>
                  <a:pt x="0" y="0"/>
                </a:moveTo>
                <a:lnTo>
                  <a:pt x="448722" y="0"/>
                </a:lnTo>
                <a:lnTo>
                  <a:pt x="448722" y="430773"/>
                </a:lnTo>
                <a:lnTo>
                  <a:pt x="0" y="430773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64" name="TextBox 50">
            <a:extLst>
              <a:ext uri="{FF2B5EF4-FFF2-40B4-BE49-F238E27FC236}">
                <a16:creationId xmlns:a16="http://schemas.microsoft.com/office/drawing/2014/main" id="{A4E1F4E2-9993-F1E6-E477-17B0ABA37047}"/>
              </a:ext>
            </a:extLst>
          </p:cNvPr>
          <p:cNvSpPr txBox="1"/>
          <p:nvPr/>
        </p:nvSpPr>
        <p:spPr>
          <a:xfrm>
            <a:off x="24845712" y="-4288310"/>
            <a:ext cx="2971919" cy="830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 dirty="0">
                <a:solidFill>
                  <a:srgbClr val="704430"/>
                </a:solidFill>
                <a:latin typeface="HK Modular Bold Italics"/>
              </a:rPr>
              <a:t>LAPANGAN</a:t>
            </a:r>
          </a:p>
          <a:p>
            <a:pPr algn="ctr">
              <a:lnSpc>
                <a:spcPts val="3210"/>
              </a:lnSpc>
            </a:pPr>
            <a:r>
              <a:rPr lang="en-US" sz="3000" spc="285" dirty="0">
                <a:solidFill>
                  <a:srgbClr val="704430"/>
                </a:solidFill>
                <a:latin typeface="HK Modular Bold Italics"/>
              </a:rPr>
              <a:t>UPACARA</a:t>
            </a:r>
          </a:p>
        </p:txBody>
      </p:sp>
      <p:sp>
        <p:nvSpPr>
          <p:cNvPr id="65" name="Freeform 38">
            <a:extLst>
              <a:ext uri="{FF2B5EF4-FFF2-40B4-BE49-F238E27FC236}">
                <a16:creationId xmlns:a16="http://schemas.microsoft.com/office/drawing/2014/main" id="{9BE46E60-2858-4E6E-F74F-0113C622FBA9}"/>
              </a:ext>
            </a:extLst>
          </p:cNvPr>
          <p:cNvSpPr/>
          <p:nvPr/>
        </p:nvSpPr>
        <p:spPr>
          <a:xfrm>
            <a:off x="22660252" y="-10297310"/>
            <a:ext cx="328954" cy="430774"/>
          </a:xfrm>
          <a:custGeom>
            <a:avLst/>
            <a:gdLst/>
            <a:ahLst/>
            <a:cxnLst/>
            <a:rect l="l" t="t" r="r" b="b"/>
            <a:pathLst>
              <a:path w="328954" h="430774">
                <a:moveTo>
                  <a:pt x="0" y="0"/>
                </a:moveTo>
                <a:lnTo>
                  <a:pt x="328955" y="0"/>
                </a:lnTo>
                <a:lnTo>
                  <a:pt x="328955" y="430773"/>
                </a:lnTo>
                <a:lnTo>
                  <a:pt x="0" y="430773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39">
            <a:extLst>
              <a:ext uri="{FF2B5EF4-FFF2-40B4-BE49-F238E27FC236}">
                <a16:creationId xmlns:a16="http://schemas.microsoft.com/office/drawing/2014/main" id="{D7F8D2F2-A267-CFBB-A216-AE6EFA94599C}"/>
              </a:ext>
            </a:extLst>
          </p:cNvPr>
          <p:cNvSpPr/>
          <p:nvPr/>
        </p:nvSpPr>
        <p:spPr>
          <a:xfrm>
            <a:off x="30316411" y="-8700332"/>
            <a:ext cx="3101888" cy="1906251"/>
          </a:xfrm>
          <a:custGeom>
            <a:avLst/>
            <a:gdLst/>
            <a:ahLst/>
            <a:cxnLst/>
            <a:rect l="l" t="t" r="r" b="b"/>
            <a:pathLst>
              <a:path w="3101888" h="1906251">
                <a:moveTo>
                  <a:pt x="0" y="0"/>
                </a:moveTo>
                <a:lnTo>
                  <a:pt x="3101888" y="0"/>
                </a:lnTo>
                <a:lnTo>
                  <a:pt x="3101888" y="1906251"/>
                </a:lnTo>
                <a:lnTo>
                  <a:pt x="0" y="1906251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67" name="Freeform 40">
            <a:extLst>
              <a:ext uri="{FF2B5EF4-FFF2-40B4-BE49-F238E27FC236}">
                <a16:creationId xmlns:a16="http://schemas.microsoft.com/office/drawing/2014/main" id="{68397167-19C8-1C80-9E61-0DEA6786159B}"/>
              </a:ext>
            </a:extLst>
          </p:cNvPr>
          <p:cNvSpPr/>
          <p:nvPr/>
        </p:nvSpPr>
        <p:spPr>
          <a:xfrm>
            <a:off x="19172945" y="-8907404"/>
            <a:ext cx="2452358" cy="2133552"/>
          </a:xfrm>
          <a:custGeom>
            <a:avLst/>
            <a:gdLst/>
            <a:ahLst/>
            <a:cxnLst/>
            <a:rect l="l" t="t" r="r" b="b"/>
            <a:pathLst>
              <a:path w="2452358" h="2133552">
                <a:moveTo>
                  <a:pt x="0" y="0"/>
                </a:moveTo>
                <a:lnTo>
                  <a:pt x="2452359" y="0"/>
                </a:lnTo>
                <a:lnTo>
                  <a:pt x="2452359" y="2133551"/>
                </a:lnTo>
                <a:lnTo>
                  <a:pt x="0" y="2133551"/>
                </a:lnTo>
                <a:lnTo>
                  <a:pt x="0" y="0"/>
                </a:lnTo>
                <a:close/>
              </a:path>
            </a:pathLst>
          </a:custGeom>
          <a:blipFill>
            <a:blip r:embed="rId36"/>
            <a:stretch>
              <a:fillRect/>
            </a:stretch>
          </a:blipFill>
        </p:spPr>
      </p:sp>
      <p:sp>
        <p:nvSpPr>
          <p:cNvPr id="68" name="Freeform 41">
            <a:extLst>
              <a:ext uri="{FF2B5EF4-FFF2-40B4-BE49-F238E27FC236}">
                <a16:creationId xmlns:a16="http://schemas.microsoft.com/office/drawing/2014/main" id="{2A7DB048-DD12-7DA2-C020-CCFAFF7CCD32}"/>
              </a:ext>
            </a:extLst>
          </p:cNvPr>
          <p:cNvSpPr/>
          <p:nvPr/>
        </p:nvSpPr>
        <p:spPr>
          <a:xfrm>
            <a:off x="30852247" y="-3062962"/>
            <a:ext cx="2664673" cy="1562165"/>
          </a:xfrm>
          <a:custGeom>
            <a:avLst/>
            <a:gdLst/>
            <a:ahLst/>
            <a:cxnLst/>
            <a:rect l="l" t="t" r="r" b="b"/>
            <a:pathLst>
              <a:path w="2664673" h="1562165">
                <a:moveTo>
                  <a:pt x="0" y="0"/>
                </a:moveTo>
                <a:lnTo>
                  <a:pt x="2664673" y="0"/>
                </a:lnTo>
                <a:lnTo>
                  <a:pt x="2664673" y="1562164"/>
                </a:lnTo>
                <a:lnTo>
                  <a:pt x="0" y="1562164"/>
                </a:lnTo>
                <a:lnTo>
                  <a:pt x="0" y="0"/>
                </a:lnTo>
                <a:close/>
              </a:path>
            </a:pathLst>
          </a:custGeom>
          <a:blipFill>
            <a:blip r:embed="rId37"/>
            <a:stretch>
              <a:fillRect/>
            </a:stretch>
          </a:blipFill>
        </p:spPr>
      </p:sp>
      <p:sp>
        <p:nvSpPr>
          <p:cNvPr id="69" name="Freeform 42">
            <a:extLst>
              <a:ext uri="{FF2B5EF4-FFF2-40B4-BE49-F238E27FC236}">
                <a16:creationId xmlns:a16="http://schemas.microsoft.com/office/drawing/2014/main" id="{DA3FAA80-2D46-C3D2-6594-6D092AD40948}"/>
              </a:ext>
            </a:extLst>
          </p:cNvPr>
          <p:cNvSpPr/>
          <p:nvPr/>
        </p:nvSpPr>
        <p:spPr>
          <a:xfrm>
            <a:off x="18646435" y="-3882545"/>
            <a:ext cx="4013818" cy="2603735"/>
          </a:xfrm>
          <a:custGeom>
            <a:avLst/>
            <a:gdLst/>
            <a:ahLst/>
            <a:cxnLst/>
            <a:rect l="l" t="t" r="r" b="b"/>
            <a:pathLst>
              <a:path w="4013818" h="2603735">
                <a:moveTo>
                  <a:pt x="0" y="0"/>
                </a:moveTo>
                <a:lnTo>
                  <a:pt x="4013817" y="0"/>
                </a:lnTo>
                <a:lnTo>
                  <a:pt x="4013817" y="2603735"/>
                </a:lnTo>
                <a:lnTo>
                  <a:pt x="0" y="2603735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/>
            </a:stretch>
          </a:blipFill>
        </p:spPr>
      </p:sp>
      <p:sp>
        <p:nvSpPr>
          <p:cNvPr id="70" name="Freeform 43">
            <a:extLst>
              <a:ext uri="{FF2B5EF4-FFF2-40B4-BE49-F238E27FC236}">
                <a16:creationId xmlns:a16="http://schemas.microsoft.com/office/drawing/2014/main" id="{2D1F3C79-7600-F805-08B1-A074AB51FB12}"/>
              </a:ext>
            </a:extLst>
          </p:cNvPr>
          <p:cNvSpPr/>
          <p:nvPr/>
        </p:nvSpPr>
        <p:spPr>
          <a:xfrm>
            <a:off x="25549022" y="-6773853"/>
            <a:ext cx="1565299" cy="2389769"/>
          </a:xfrm>
          <a:custGeom>
            <a:avLst/>
            <a:gdLst/>
            <a:ahLst/>
            <a:cxnLst/>
            <a:rect l="l" t="t" r="r" b="b"/>
            <a:pathLst>
              <a:path w="1565299" h="2389769">
                <a:moveTo>
                  <a:pt x="0" y="0"/>
                </a:moveTo>
                <a:lnTo>
                  <a:pt x="1565298" y="0"/>
                </a:lnTo>
                <a:lnTo>
                  <a:pt x="1565298" y="2389769"/>
                </a:lnTo>
                <a:lnTo>
                  <a:pt x="0" y="2389769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</p:sp>
      <p:sp>
        <p:nvSpPr>
          <p:cNvPr id="71" name="Freeform 44">
            <a:extLst>
              <a:ext uri="{FF2B5EF4-FFF2-40B4-BE49-F238E27FC236}">
                <a16:creationId xmlns:a16="http://schemas.microsoft.com/office/drawing/2014/main" id="{D4AFA429-5825-4573-21B9-ED2A79D6F79E}"/>
              </a:ext>
            </a:extLst>
          </p:cNvPr>
          <p:cNvSpPr/>
          <p:nvPr/>
        </p:nvSpPr>
        <p:spPr>
          <a:xfrm flipH="1">
            <a:off x="21619168" y="-8435858"/>
            <a:ext cx="1073307" cy="2425552"/>
          </a:xfrm>
          <a:custGeom>
            <a:avLst/>
            <a:gdLst/>
            <a:ahLst/>
            <a:cxnLst/>
            <a:rect l="l" t="t" r="r" b="b"/>
            <a:pathLst>
              <a:path w="1073307" h="2425552">
                <a:moveTo>
                  <a:pt x="0" y="0"/>
                </a:moveTo>
                <a:lnTo>
                  <a:pt x="1073307" y="0"/>
                </a:lnTo>
                <a:lnTo>
                  <a:pt x="1073307" y="2425552"/>
                </a:lnTo>
                <a:lnTo>
                  <a:pt x="0" y="2425552"/>
                </a:lnTo>
                <a:lnTo>
                  <a:pt x="0" y="0"/>
                </a:lnTo>
                <a:close/>
              </a:path>
            </a:pathLst>
          </a:custGeom>
          <a:blipFill>
            <a:blip r:embed="rId41"/>
            <a:stretch>
              <a:fillRect/>
            </a:stretch>
          </a:blipFill>
        </p:spPr>
      </p:sp>
      <p:sp>
        <p:nvSpPr>
          <p:cNvPr id="72" name="TextBox 45">
            <a:extLst>
              <a:ext uri="{FF2B5EF4-FFF2-40B4-BE49-F238E27FC236}">
                <a16:creationId xmlns:a16="http://schemas.microsoft.com/office/drawing/2014/main" id="{6B9D51D3-9060-AA83-BD05-601503DF4C89}"/>
              </a:ext>
            </a:extLst>
          </p:cNvPr>
          <p:cNvSpPr txBox="1"/>
          <p:nvPr/>
        </p:nvSpPr>
        <p:spPr>
          <a:xfrm>
            <a:off x="23208282" y="-10365840"/>
            <a:ext cx="6995238" cy="64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0"/>
              </a:lnSpc>
            </a:pPr>
            <a:r>
              <a:rPr lang="en-US" sz="4730" spc="-141">
                <a:solidFill>
                  <a:srgbClr val="704430"/>
                </a:solidFill>
                <a:latin typeface="Marykate"/>
              </a:rPr>
              <a:t>Sistem Permainan Mencari Harta Karun</a:t>
            </a:r>
          </a:p>
        </p:txBody>
      </p:sp>
      <p:sp>
        <p:nvSpPr>
          <p:cNvPr id="73" name="TextBox 46">
            <a:extLst>
              <a:ext uri="{FF2B5EF4-FFF2-40B4-BE49-F238E27FC236}">
                <a16:creationId xmlns:a16="http://schemas.microsoft.com/office/drawing/2014/main" id="{0BA4F7E2-1DB1-B0EE-4069-CEE3E18B9D2F}"/>
              </a:ext>
            </a:extLst>
          </p:cNvPr>
          <p:cNvSpPr txBox="1"/>
          <p:nvPr/>
        </p:nvSpPr>
        <p:spPr>
          <a:xfrm>
            <a:off x="19460912" y="-6726228"/>
            <a:ext cx="1857375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START</a:t>
            </a:r>
          </a:p>
        </p:txBody>
      </p:sp>
      <p:sp>
        <p:nvSpPr>
          <p:cNvPr id="74" name="TextBox 47">
            <a:extLst>
              <a:ext uri="{FF2B5EF4-FFF2-40B4-BE49-F238E27FC236}">
                <a16:creationId xmlns:a16="http://schemas.microsoft.com/office/drawing/2014/main" id="{16EDB43A-57CF-A649-F5B5-01D5C537A6C2}"/>
              </a:ext>
            </a:extLst>
          </p:cNvPr>
          <p:cNvSpPr txBox="1"/>
          <p:nvPr/>
        </p:nvSpPr>
        <p:spPr>
          <a:xfrm>
            <a:off x="29638445" y="-6657874"/>
            <a:ext cx="4457819" cy="4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PERPUSTAKAAN</a:t>
            </a:r>
          </a:p>
        </p:txBody>
      </p:sp>
      <p:sp>
        <p:nvSpPr>
          <p:cNvPr id="75" name="TextBox 48">
            <a:extLst>
              <a:ext uri="{FF2B5EF4-FFF2-40B4-BE49-F238E27FC236}">
                <a16:creationId xmlns:a16="http://schemas.microsoft.com/office/drawing/2014/main" id="{4CA8C49B-624C-18CA-252D-2D29A1E691E6}"/>
              </a:ext>
            </a:extLst>
          </p:cNvPr>
          <p:cNvSpPr txBox="1"/>
          <p:nvPr/>
        </p:nvSpPr>
        <p:spPr>
          <a:xfrm>
            <a:off x="29958211" y="-3607793"/>
            <a:ext cx="4213979" cy="4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LAB.KOMPUTER</a:t>
            </a:r>
          </a:p>
        </p:txBody>
      </p:sp>
      <p:sp>
        <p:nvSpPr>
          <p:cNvPr id="76" name="TextBox 49">
            <a:extLst>
              <a:ext uri="{FF2B5EF4-FFF2-40B4-BE49-F238E27FC236}">
                <a16:creationId xmlns:a16="http://schemas.microsoft.com/office/drawing/2014/main" id="{F7346EE7-F272-3688-773E-00068DFEBE36}"/>
              </a:ext>
            </a:extLst>
          </p:cNvPr>
          <p:cNvSpPr txBox="1"/>
          <p:nvPr/>
        </p:nvSpPr>
        <p:spPr>
          <a:xfrm>
            <a:off x="19065467" y="-4365034"/>
            <a:ext cx="3175754" cy="4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KELAS XII</a:t>
            </a:r>
          </a:p>
        </p:txBody>
      </p:sp>
    </p:spTree>
    <p:extLst>
      <p:ext uri="{BB962C8B-B14F-4D97-AF65-F5344CB8AC3E}">
        <p14:creationId xmlns:p14="http://schemas.microsoft.com/office/powerpoint/2010/main" val="4100046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04030" y="85980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0" y="0"/>
                </a:moveTo>
                <a:lnTo>
                  <a:pt x="1310540" y="0"/>
                </a:lnTo>
                <a:lnTo>
                  <a:pt x="1310540" y="1320442"/>
                </a:lnTo>
                <a:lnTo>
                  <a:pt x="0" y="1320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373430" y="85980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1310540" y="0"/>
                </a:moveTo>
                <a:lnTo>
                  <a:pt x="0" y="0"/>
                </a:lnTo>
                <a:lnTo>
                  <a:pt x="0" y="1320442"/>
                </a:lnTo>
                <a:lnTo>
                  <a:pt x="1310540" y="1320442"/>
                </a:lnTo>
                <a:lnTo>
                  <a:pt x="13105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6604030" y="3684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0" y="1320442"/>
                </a:moveTo>
                <a:lnTo>
                  <a:pt x="1310540" y="1320442"/>
                </a:lnTo>
                <a:lnTo>
                  <a:pt x="1310540" y="0"/>
                </a:lnTo>
                <a:lnTo>
                  <a:pt x="0" y="0"/>
                </a:lnTo>
                <a:lnTo>
                  <a:pt x="0" y="132044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373430" y="3684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1310540" y="1320442"/>
                </a:moveTo>
                <a:lnTo>
                  <a:pt x="0" y="1320442"/>
                </a:lnTo>
                <a:lnTo>
                  <a:pt x="0" y="0"/>
                </a:lnTo>
                <a:lnTo>
                  <a:pt x="1310540" y="0"/>
                </a:lnTo>
                <a:lnTo>
                  <a:pt x="1310540" y="132044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75110" y="8001494"/>
            <a:ext cx="16132954" cy="2976967"/>
            <a:chOff x="0" y="0"/>
            <a:chExt cx="21510606" cy="3969289"/>
          </a:xfrm>
        </p:grpSpPr>
        <p:sp>
          <p:nvSpPr>
            <p:cNvPr id="8" name="Freeform 8"/>
            <p:cNvSpPr/>
            <p:nvPr/>
          </p:nvSpPr>
          <p:spPr>
            <a:xfrm rot="2700000">
              <a:off x="19124634" y="447521"/>
              <a:ext cx="1777849" cy="2456440"/>
            </a:xfrm>
            <a:custGeom>
              <a:avLst/>
              <a:gdLst/>
              <a:ahLst/>
              <a:cxnLst/>
              <a:rect l="l" t="t" r="r" b="b"/>
              <a:pathLst>
                <a:path w="1777849" h="2456440">
                  <a:moveTo>
                    <a:pt x="0" y="0"/>
                  </a:moveTo>
                  <a:lnTo>
                    <a:pt x="1777849" y="0"/>
                  </a:lnTo>
                  <a:lnTo>
                    <a:pt x="1777849" y="2456441"/>
                  </a:lnTo>
                  <a:lnTo>
                    <a:pt x="0" y="2456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5825579" y="711980"/>
              <a:ext cx="2817933" cy="2335362"/>
            </a:xfrm>
            <a:custGeom>
              <a:avLst/>
              <a:gdLst/>
              <a:ahLst/>
              <a:cxnLst/>
              <a:rect l="l" t="t" r="r" b="b"/>
              <a:pathLst>
                <a:path w="2817933" h="2335362">
                  <a:moveTo>
                    <a:pt x="0" y="0"/>
                  </a:moveTo>
                  <a:lnTo>
                    <a:pt x="2817933" y="0"/>
                  </a:lnTo>
                  <a:lnTo>
                    <a:pt x="2817933" y="2335362"/>
                  </a:lnTo>
                  <a:lnTo>
                    <a:pt x="0" y="2335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452748">
              <a:off x="12971959" y="398667"/>
              <a:ext cx="3539317" cy="1933352"/>
            </a:xfrm>
            <a:custGeom>
              <a:avLst/>
              <a:gdLst/>
              <a:ahLst/>
              <a:cxnLst/>
              <a:rect l="l" t="t" r="r" b="b"/>
              <a:pathLst>
                <a:path w="3539317" h="1933352">
                  <a:moveTo>
                    <a:pt x="0" y="0"/>
                  </a:moveTo>
                  <a:lnTo>
                    <a:pt x="3539317" y="0"/>
                  </a:lnTo>
                  <a:lnTo>
                    <a:pt x="3539317" y="1933352"/>
                  </a:lnTo>
                  <a:lnTo>
                    <a:pt x="0" y="193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1295617" y="999366"/>
              <a:ext cx="1564725" cy="1760590"/>
            </a:xfrm>
            <a:custGeom>
              <a:avLst/>
              <a:gdLst/>
              <a:ahLst/>
              <a:cxnLst/>
              <a:rect l="l" t="t" r="r" b="b"/>
              <a:pathLst>
                <a:path w="1564725" h="1760590">
                  <a:moveTo>
                    <a:pt x="0" y="0"/>
                  </a:moveTo>
                  <a:lnTo>
                    <a:pt x="1564724" y="0"/>
                  </a:lnTo>
                  <a:lnTo>
                    <a:pt x="1564724" y="1760590"/>
                  </a:lnTo>
                  <a:lnTo>
                    <a:pt x="0" y="1760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1853151">
              <a:off x="348959" y="750848"/>
              <a:ext cx="2067824" cy="1930831"/>
            </a:xfrm>
            <a:custGeom>
              <a:avLst/>
              <a:gdLst/>
              <a:ahLst/>
              <a:cxnLst/>
              <a:rect l="l" t="t" r="r" b="b"/>
              <a:pathLst>
                <a:path w="2067824" h="1930831">
                  <a:moveTo>
                    <a:pt x="0" y="0"/>
                  </a:moveTo>
                  <a:lnTo>
                    <a:pt x="2067824" y="0"/>
                  </a:lnTo>
                  <a:lnTo>
                    <a:pt x="2067824" y="1930831"/>
                  </a:lnTo>
                  <a:lnTo>
                    <a:pt x="0" y="1930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1669972">
              <a:off x="8768405" y="410978"/>
              <a:ext cx="2387241" cy="2529527"/>
            </a:xfrm>
            <a:custGeom>
              <a:avLst/>
              <a:gdLst/>
              <a:ahLst/>
              <a:cxnLst/>
              <a:rect l="l" t="t" r="r" b="b"/>
              <a:pathLst>
                <a:path w="2387241" h="2529527">
                  <a:moveTo>
                    <a:pt x="0" y="0"/>
                  </a:moveTo>
                  <a:lnTo>
                    <a:pt x="2387241" y="0"/>
                  </a:lnTo>
                  <a:lnTo>
                    <a:pt x="2387241" y="2529527"/>
                  </a:lnTo>
                  <a:lnTo>
                    <a:pt x="0" y="2529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6940041" y="1797673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6051766" y="711980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9" y="0"/>
                  </a:lnTo>
                  <a:lnTo>
                    <a:pt x="1776549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5243108">
              <a:off x="5253667" y="2288978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563274" y="795446"/>
              <a:ext cx="2780568" cy="2280066"/>
            </a:xfrm>
            <a:custGeom>
              <a:avLst/>
              <a:gdLst/>
              <a:ahLst/>
              <a:cxnLst/>
              <a:rect l="l" t="t" r="r" b="b"/>
              <a:pathLst>
                <a:path w="2780568" h="2280066">
                  <a:moveTo>
                    <a:pt x="0" y="0"/>
                  </a:moveTo>
                  <a:lnTo>
                    <a:pt x="2780568" y="0"/>
                  </a:lnTo>
                  <a:lnTo>
                    <a:pt x="2780568" y="2280066"/>
                  </a:lnTo>
                  <a:lnTo>
                    <a:pt x="0" y="2280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5455682" y="1488896"/>
            <a:ext cx="7376636" cy="2064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268"/>
              </a:lnSpc>
            </a:pPr>
            <a:r>
              <a:rPr lang="en-US" sz="10998" spc="-527">
                <a:solidFill>
                  <a:srgbClr val="E9E9E9"/>
                </a:solidFill>
                <a:latin typeface="Finger Paint"/>
              </a:rPr>
              <a:t>Thank  you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57340" y="6561719"/>
            <a:ext cx="6334659" cy="1096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39"/>
              </a:lnSpc>
            </a:pPr>
            <a:r>
              <a:rPr lang="en-US" sz="3999" spc="283" dirty="0">
                <a:solidFill>
                  <a:srgbClr val="E9E9E9"/>
                </a:solidFill>
                <a:latin typeface="Finger Paint"/>
              </a:rPr>
              <a:t>Ahmad Nur Hidayat</a:t>
            </a:r>
          </a:p>
          <a:p>
            <a:pPr marL="0" lvl="0" indent="0" algn="ctr">
              <a:lnSpc>
                <a:spcPts val="4239"/>
              </a:lnSpc>
            </a:pPr>
            <a:r>
              <a:rPr lang="en-US" sz="3999" spc="283" dirty="0">
                <a:solidFill>
                  <a:srgbClr val="E9E9E9"/>
                </a:solidFill>
                <a:latin typeface="Finger Paint"/>
              </a:rPr>
              <a:t>6025222012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75110" y="8001494"/>
            <a:ext cx="16132954" cy="2976967"/>
            <a:chOff x="0" y="0"/>
            <a:chExt cx="21510606" cy="3969289"/>
          </a:xfrm>
        </p:grpSpPr>
        <p:sp>
          <p:nvSpPr>
            <p:cNvPr id="4" name="Freeform 4"/>
            <p:cNvSpPr/>
            <p:nvPr/>
          </p:nvSpPr>
          <p:spPr>
            <a:xfrm rot="2700000">
              <a:off x="19124634" y="447521"/>
              <a:ext cx="1777849" cy="2456440"/>
            </a:xfrm>
            <a:custGeom>
              <a:avLst/>
              <a:gdLst/>
              <a:ahLst/>
              <a:cxnLst/>
              <a:rect l="l" t="t" r="r" b="b"/>
              <a:pathLst>
                <a:path w="1777849" h="2456440">
                  <a:moveTo>
                    <a:pt x="0" y="0"/>
                  </a:moveTo>
                  <a:lnTo>
                    <a:pt x="1777849" y="0"/>
                  </a:lnTo>
                  <a:lnTo>
                    <a:pt x="1777849" y="2456441"/>
                  </a:lnTo>
                  <a:lnTo>
                    <a:pt x="0" y="2456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5825579" y="711980"/>
              <a:ext cx="2817933" cy="2335362"/>
            </a:xfrm>
            <a:custGeom>
              <a:avLst/>
              <a:gdLst/>
              <a:ahLst/>
              <a:cxnLst/>
              <a:rect l="l" t="t" r="r" b="b"/>
              <a:pathLst>
                <a:path w="2817933" h="2335362">
                  <a:moveTo>
                    <a:pt x="0" y="0"/>
                  </a:moveTo>
                  <a:lnTo>
                    <a:pt x="2817933" y="0"/>
                  </a:lnTo>
                  <a:lnTo>
                    <a:pt x="2817933" y="2335362"/>
                  </a:lnTo>
                  <a:lnTo>
                    <a:pt x="0" y="2335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452748">
              <a:off x="12971959" y="398667"/>
              <a:ext cx="3539317" cy="1933352"/>
            </a:xfrm>
            <a:custGeom>
              <a:avLst/>
              <a:gdLst/>
              <a:ahLst/>
              <a:cxnLst/>
              <a:rect l="l" t="t" r="r" b="b"/>
              <a:pathLst>
                <a:path w="3539317" h="1933352">
                  <a:moveTo>
                    <a:pt x="0" y="0"/>
                  </a:moveTo>
                  <a:lnTo>
                    <a:pt x="3539317" y="0"/>
                  </a:lnTo>
                  <a:lnTo>
                    <a:pt x="3539317" y="1933352"/>
                  </a:lnTo>
                  <a:lnTo>
                    <a:pt x="0" y="193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295617" y="999366"/>
              <a:ext cx="1564725" cy="1760590"/>
            </a:xfrm>
            <a:custGeom>
              <a:avLst/>
              <a:gdLst/>
              <a:ahLst/>
              <a:cxnLst/>
              <a:rect l="l" t="t" r="r" b="b"/>
              <a:pathLst>
                <a:path w="1564725" h="1760590">
                  <a:moveTo>
                    <a:pt x="0" y="0"/>
                  </a:moveTo>
                  <a:lnTo>
                    <a:pt x="1564724" y="0"/>
                  </a:lnTo>
                  <a:lnTo>
                    <a:pt x="1564724" y="1760590"/>
                  </a:lnTo>
                  <a:lnTo>
                    <a:pt x="0" y="1760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1853151">
              <a:off x="348959" y="750848"/>
              <a:ext cx="2067824" cy="1930831"/>
            </a:xfrm>
            <a:custGeom>
              <a:avLst/>
              <a:gdLst/>
              <a:ahLst/>
              <a:cxnLst/>
              <a:rect l="l" t="t" r="r" b="b"/>
              <a:pathLst>
                <a:path w="2067824" h="1930831">
                  <a:moveTo>
                    <a:pt x="0" y="0"/>
                  </a:moveTo>
                  <a:lnTo>
                    <a:pt x="2067824" y="0"/>
                  </a:lnTo>
                  <a:lnTo>
                    <a:pt x="2067824" y="1930831"/>
                  </a:lnTo>
                  <a:lnTo>
                    <a:pt x="0" y="1930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1669972">
              <a:off x="8768405" y="410978"/>
              <a:ext cx="2387241" cy="2529527"/>
            </a:xfrm>
            <a:custGeom>
              <a:avLst/>
              <a:gdLst/>
              <a:ahLst/>
              <a:cxnLst/>
              <a:rect l="l" t="t" r="r" b="b"/>
              <a:pathLst>
                <a:path w="2387241" h="2529527">
                  <a:moveTo>
                    <a:pt x="0" y="0"/>
                  </a:moveTo>
                  <a:lnTo>
                    <a:pt x="2387241" y="0"/>
                  </a:lnTo>
                  <a:lnTo>
                    <a:pt x="2387241" y="2529527"/>
                  </a:lnTo>
                  <a:lnTo>
                    <a:pt x="0" y="2529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6940041" y="1797673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6051766" y="711980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9" y="0"/>
                  </a:lnTo>
                  <a:lnTo>
                    <a:pt x="1776549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5243108">
              <a:off x="5253667" y="2288978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563274" y="795446"/>
              <a:ext cx="2780568" cy="2280066"/>
            </a:xfrm>
            <a:custGeom>
              <a:avLst/>
              <a:gdLst/>
              <a:ahLst/>
              <a:cxnLst/>
              <a:rect l="l" t="t" r="r" b="b"/>
              <a:pathLst>
                <a:path w="2780568" h="2280066">
                  <a:moveTo>
                    <a:pt x="0" y="0"/>
                  </a:moveTo>
                  <a:lnTo>
                    <a:pt x="2780568" y="0"/>
                  </a:lnTo>
                  <a:lnTo>
                    <a:pt x="2780568" y="2280066"/>
                  </a:lnTo>
                  <a:lnTo>
                    <a:pt x="0" y="2280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6604030" y="85980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0" y="0"/>
                </a:moveTo>
                <a:lnTo>
                  <a:pt x="1310540" y="0"/>
                </a:lnTo>
                <a:lnTo>
                  <a:pt x="1310540" y="1320442"/>
                </a:lnTo>
                <a:lnTo>
                  <a:pt x="0" y="132044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373430" y="85980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1310540" y="0"/>
                </a:moveTo>
                <a:lnTo>
                  <a:pt x="0" y="0"/>
                </a:lnTo>
                <a:lnTo>
                  <a:pt x="0" y="1320442"/>
                </a:lnTo>
                <a:lnTo>
                  <a:pt x="1310540" y="1320442"/>
                </a:lnTo>
                <a:lnTo>
                  <a:pt x="131054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V="1">
            <a:off x="16604030" y="3684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0" y="1320442"/>
                </a:moveTo>
                <a:lnTo>
                  <a:pt x="1310540" y="1320442"/>
                </a:lnTo>
                <a:lnTo>
                  <a:pt x="1310540" y="0"/>
                </a:lnTo>
                <a:lnTo>
                  <a:pt x="0" y="0"/>
                </a:lnTo>
                <a:lnTo>
                  <a:pt x="0" y="1320442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 flipV="1">
            <a:off x="373430" y="3684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1310540" y="1320442"/>
                </a:moveTo>
                <a:lnTo>
                  <a:pt x="0" y="1320442"/>
                </a:lnTo>
                <a:lnTo>
                  <a:pt x="0" y="0"/>
                </a:lnTo>
                <a:lnTo>
                  <a:pt x="1310540" y="0"/>
                </a:lnTo>
                <a:lnTo>
                  <a:pt x="1310540" y="1320442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741211" y="765608"/>
            <a:ext cx="16805578" cy="8569375"/>
            <a:chOff x="0" y="0"/>
            <a:chExt cx="4426901" cy="2257332"/>
          </a:xfrm>
        </p:grpSpPr>
        <p:sp>
          <p:nvSpPr>
            <p:cNvPr id="19" name="Freeform 19"/>
            <p:cNvSpPr/>
            <p:nvPr/>
          </p:nvSpPr>
          <p:spPr>
            <a:xfrm>
              <a:off x="92710" y="106680"/>
              <a:ext cx="4322761" cy="2137952"/>
            </a:xfrm>
            <a:custGeom>
              <a:avLst/>
              <a:gdLst/>
              <a:ahLst/>
              <a:cxnLst/>
              <a:rect l="l" t="t" r="r" b="b"/>
              <a:pathLst>
                <a:path w="4322761" h="2137952">
                  <a:moveTo>
                    <a:pt x="4296091" y="1948722"/>
                  </a:moveTo>
                  <a:cubicBezTo>
                    <a:pt x="4296091" y="2036353"/>
                    <a:pt x="4219891" y="2107472"/>
                    <a:pt x="4138611" y="2107472"/>
                  </a:cubicBezTo>
                  <a:lnTo>
                    <a:pt x="66040" y="2107472"/>
                  </a:lnTo>
                  <a:cubicBezTo>
                    <a:pt x="43180" y="2107472"/>
                    <a:pt x="20320" y="2102393"/>
                    <a:pt x="0" y="2093503"/>
                  </a:cubicBezTo>
                  <a:cubicBezTo>
                    <a:pt x="26670" y="2121443"/>
                    <a:pt x="63500" y="2137952"/>
                    <a:pt x="121679" y="2137952"/>
                  </a:cubicBezTo>
                  <a:lnTo>
                    <a:pt x="4176711" y="2137952"/>
                  </a:lnTo>
                  <a:cubicBezTo>
                    <a:pt x="4256721" y="2137952"/>
                    <a:pt x="4322761" y="2071913"/>
                    <a:pt x="4322761" y="1991903"/>
                  </a:cubicBezTo>
                  <a:lnTo>
                    <a:pt x="4322761" y="95250"/>
                  </a:lnTo>
                  <a:cubicBezTo>
                    <a:pt x="4322761" y="58420"/>
                    <a:pt x="4308791" y="25400"/>
                    <a:pt x="4287201" y="0"/>
                  </a:cubicBezTo>
                  <a:cubicBezTo>
                    <a:pt x="4293551" y="16510"/>
                    <a:pt x="4296091" y="34290"/>
                    <a:pt x="4296091" y="52070"/>
                  </a:cubicBezTo>
                  <a:lnTo>
                    <a:pt x="4296091" y="1948722"/>
                  </a:lnTo>
                  <a:close/>
                </a:path>
              </a:pathLst>
            </a:custGeom>
            <a:solidFill>
              <a:srgbClr val="70443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2700" y="12700"/>
              <a:ext cx="4362131" cy="2188752"/>
            </a:xfrm>
            <a:custGeom>
              <a:avLst/>
              <a:gdLst/>
              <a:ahLst/>
              <a:cxnLst/>
              <a:rect l="l" t="t" r="r" b="b"/>
              <a:pathLst>
                <a:path w="4362131" h="2188752">
                  <a:moveTo>
                    <a:pt x="146050" y="2188752"/>
                  </a:moveTo>
                  <a:lnTo>
                    <a:pt x="4216081" y="2188752"/>
                  </a:lnTo>
                  <a:cubicBezTo>
                    <a:pt x="4296091" y="2188752"/>
                    <a:pt x="4362131" y="2122712"/>
                    <a:pt x="4362131" y="2042702"/>
                  </a:cubicBezTo>
                  <a:lnTo>
                    <a:pt x="4362131" y="146050"/>
                  </a:lnTo>
                  <a:cubicBezTo>
                    <a:pt x="4362131" y="66040"/>
                    <a:pt x="4296091" y="0"/>
                    <a:pt x="4216081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042702"/>
                  </a:lnTo>
                  <a:cubicBezTo>
                    <a:pt x="0" y="2123982"/>
                    <a:pt x="66040" y="2188752"/>
                    <a:pt x="146050" y="2188752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4426901" cy="2257332"/>
            </a:xfrm>
            <a:custGeom>
              <a:avLst/>
              <a:gdLst/>
              <a:ahLst/>
              <a:cxnLst/>
              <a:rect l="l" t="t" r="r" b="b"/>
              <a:pathLst>
                <a:path w="4426901" h="2257332">
                  <a:moveTo>
                    <a:pt x="4363401" y="74930"/>
                  </a:moveTo>
                  <a:cubicBezTo>
                    <a:pt x="4335461" y="30480"/>
                    <a:pt x="4285931" y="0"/>
                    <a:pt x="4228781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055402"/>
                  </a:lnTo>
                  <a:cubicBezTo>
                    <a:pt x="0" y="2107473"/>
                    <a:pt x="25400" y="2153192"/>
                    <a:pt x="63500" y="2182402"/>
                  </a:cubicBezTo>
                  <a:cubicBezTo>
                    <a:pt x="91440" y="2226852"/>
                    <a:pt x="140970" y="2257332"/>
                    <a:pt x="218396" y="2257332"/>
                  </a:cubicBezTo>
                  <a:lnTo>
                    <a:pt x="4268151" y="2257332"/>
                  </a:lnTo>
                  <a:cubicBezTo>
                    <a:pt x="4355781" y="2257332"/>
                    <a:pt x="4426901" y="2186212"/>
                    <a:pt x="4426901" y="2098583"/>
                  </a:cubicBezTo>
                  <a:lnTo>
                    <a:pt x="4426901" y="201930"/>
                  </a:lnTo>
                  <a:cubicBezTo>
                    <a:pt x="4426901" y="149860"/>
                    <a:pt x="4401501" y="104140"/>
                    <a:pt x="4363401" y="74930"/>
                  </a:cubicBezTo>
                  <a:close/>
                  <a:moveTo>
                    <a:pt x="12700" y="2055402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228781" y="12700"/>
                  </a:lnTo>
                  <a:cubicBezTo>
                    <a:pt x="4308791" y="12700"/>
                    <a:pt x="4374831" y="78740"/>
                    <a:pt x="4374831" y="158750"/>
                  </a:cubicBezTo>
                  <a:lnTo>
                    <a:pt x="4374831" y="2055402"/>
                  </a:lnTo>
                  <a:cubicBezTo>
                    <a:pt x="4374831" y="2135412"/>
                    <a:pt x="4308791" y="2201452"/>
                    <a:pt x="4228781" y="2201452"/>
                  </a:cubicBezTo>
                  <a:lnTo>
                    <a:pt x="158750" y="2201452"/>
                  </a:lnTo>
                  <a:cubicBezTo>
                    <a:pt x="78740" y="2201452"/>
                    <a:pt x="12700" y="2136682"/>
                    <a:pt x="12700" y="2055402"/>
                  </a:cubicBezTo>
                  <a:close/>
                  <a:moveTo>
                    <a:pt x="4415471" y="2098582"/>
                  </a:moveTo>
                  <a:cubicBezTo>
                    <a:pt x="4415471" y="2178592"/>
                    <a:pt x="4348161" y="2244632"/>
                    <a:pt x="4268151" y="2244632"/>
                  </a:cubicBezTo>
                  <a:lnTo>
                    <a:pt x="218396" y="2244632"/>
                  </a:lnTo>
                  <a:cubicBezTo>
                    <a:pt x="157480" y="2244632"/>
                    <a:pt x="120650" y="2228122"/>
                    <a:pt x="93980" y="2200182"/>
                  </a:cubicBezTo>
                  <a:cubicBezTo>
                    <a:pt x="114300" y="2209072"/>
                    <a:pt x="135890" y="2214152"/>
                    <a:pt x="160020" y="2214152"/>
                  </a:cubicBezTo>
                  <a:lnTo>
                    <a:pt x="4230051" y="2214152"/>
                  </a:lnTo>
                  <a:cubicBezTo>
                    <a:pt x="4317681" y="2214152"/>
                    <a:pt x="4388801" y="2143032"/>
                    <a:pt x="4388801" y="2055402"/>
                  </a:cubicBezTo>
                  <a:lnTo>
                    <a:pt x="4388801" y="158750"/>
                  </a:lnTo>
                  <a:cubicBezTo>
                    <a:pt x="4388801" y="140970"/>
                    <a:pt x="4384991" y="123190"/>
                    <a:pt x="4379911" y="106680"/>
                  </a:cubicBezTo>
                  <a:cubicBezTo>
                    <a:pt x="4401501" y="132080"/>
                    <a:pt x="4415471" y="165100"/>
                    <a:pt x="4415471" y="201930"/>
                  </a:cubicBezTo>
                  <a:lnTo>
                    <a:pt x="4415471" y="2098582"/>
                  </a:lnTo>
                  <a:close/>
                </a:path>
              </a:pathLst>
            </a:custGeom>
            <a:solidFill>
              <a:srgbClr val="704430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897903" y="1260662"/>
            <a:ext cx="11708071" cy="902922"/>
            <a:chOff x="0" y="0"/>
            <a:chExt cx="24817148" cy="19138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4817149" cy="1913890"/>
            </a:xfrm>
            <a:custGeom>
              <a:avLst/>
              <a:gdLst/>
              <a:ahLst/>
              <a:cxnLst/>
              <a:rect l="l" t="t" r="r" b="b"/>
              <a:pathLst>
                <a:path w="24817149" h="1913890">
                  <a:moveTo>
                    <a:pt x="24817149" y="956945"/>
                  </a:moveTo>
                  <a:cubicBezTo>
                    <a:pt x="24817149" y="1485392"/>
                    <a:pt x="24388778" y="1913890"/>
                    <a:pt x="23860204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23860204" y="0"/>
                  </a:lnTo>
                  <a:cubicBezTo>
                    <a:pt x="24388651" y="0"/>
                    <a:pt x="24817149" y="428371"/>
                    <a:pt x="24817149" y="956945"/>
                  </a:cubicBezTo>
                  <a:close/>
                </a:path>
              </a:pathLst>
            </a:custGeom>
            <a:solidFill>
              <a:srgbClr val="FFF3ED"/>
            </a:solidFill>
          </p:spPr>
        </p:sp>
      </p:grpSp>
      <p:sp>
        <p:nvSpPr>
          <p:cNvPr id="24" name="AutoShape 24"/>
          <p:cNvSpPr/>
          <p:nvPr/>
        </p:nvSpPr>
        <p:spPr>
          <a:xfrm>
            <a:off x="15822816" y="1501824"/>
            <a:ext cx="494138" cy="0"/>
          </a:xfrm>
          <a:prstGeom prst="line">
            <a:avLst/>
          </a:prstGeom>
          <a:ln w="47625" cap="rnd">
            <a:solidFill>
              <a:srgbClr val="7044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5822816" y="1712124"/>
            <a:ext cx="494138" cy="0"/>
          </a:xfrm>
          <a:prstGeom prst="line">
            <a:avLst/>
          </a:prstGeom>
          <a:ln w="47625" cap="rnd">
            <a:solidFill>
              <a:srgbClr val="7044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5822816" y="1922424"/>
            <a:ext cx="494138" cy="0"/>
          </a:xfrm>
          <a:prstGeom prst="line">
            <a:avLst/>
          </a:prstGeom>
          <a:ln w="47625" cap="rnd">
            <a:solidFill>
              <a:srgbClr val="7044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27"/>
          <p:cNvSpPr/>
          <p:nvPr/>
        </p:nvSpPr>
        <p:spPr>
          <a:xfrm>
            <a:off x="12716326" y="1404551"/>
            <a:ext cx="500246" cy="566851"/>
          </a:xfrm>
          <a:custGeom>
            <a:avLst/>
            <a:gdLst/>
            <a:ahLst/>
            <a:cxnLst/>
            <a:rect l="l" t="t" r="r" b="b"/>
            <a:pathLst>
              <a:path w="500246" h="566851">
                <a:moveTo>
                  <a:pt x="0" y="0"/>
                </a:moveTo>
                <a:lnTo>
                  <a:pt x="500245" y="0"/>
                </a:lnTo>
                <a:lnTo>
                  <a:pt x="500245" y="566851"/>
                </a:lnTo>
                <a:lnTo>
                  <a:pt x="0" y="56685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245114" y="1272299"/>
            <a:ext cx="831355" cy="831355"/>
          </a:xfrm>
          <a:custGeom>
            <a:avLst/>
            <a:gdLst/>
            <a:ahLst/>
            <a:cxnLst/>
            <a:rect l="l" t="t" r="r" b="b"/>
            <a:pathLst>
              <a:path w="831355" h="831355">
                <a:moveTo>
                  <a:pt x="0" y="0"/>
                </a:moveTo>
                <a:lnTo>
                  <a:pt x="831355" y="0"/>
                </a:lnTo>
                <a:lnTo>
                  <a:pt x="831355" y="831355"/>
                </a:lnTo>
                <a:lnTo>
                  <a:pt x="0" y="83135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2267034" y="1404551"/>
            <a:ext cx="590470" cy="566851"/>
          </a:xfrm>
          <a:custGeom>
            <a:avLst/>
            <a:gdLst/>
            <a:ahLst/>
            <a:cxnLst/>
            <a:rect l="l" t="t" r="r" b="b"/>
            <a:pathLst>
              <a:path w="590470" h="566851">
                <a:moveTo>
                  <a:pt x="0" y="0"/>
                </a:moveTo>
                <a:lnTo>
                  <a:pt x="590470" y="0"/>
                </a:lnTo>
                <a:lnTo>
                  <a:pt x="590470" y="566851"/>
                </a:lnTo>
                <a:lnTo>
                  <a:pt x="0" y="56685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3145267" y="1404551"/>
            <a:ext cx="432868" cy="566851"/>
          </a:xfrm>
          <a:custGeom>
            <a:avLst/>
            <a:gdLst/>
            <a:ahLst/>
            <a:cxnLst/>
            <a:rect l="l" t="t" r="r" b="b"/>
            <a:pathLst>
              <a:path w="432868" h="566851">
                <a:moveTo>
                  <a:pt x="0" y="0"/>
                </a:moveTo>
                <a:lnTo>
                  <a:pt x="432867" y="0"/>
                </a:lnTo>
                <a:lnTo>
                  <a:pt x="432867" y="566851"/>
                </a:lnTo>
                <a:lnTo>
                  <a:pt x="0" y="56685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A3A1C6B-FABF-23AD-927A-7BDFC3E755EC}"/>
              </a:ext>
            </a:extLst>
          </p:cNvPr>
          <p:cNvGrpSpPr/>
          <p:nvPr/>
        </p:nvGrpSpPr>
        <p:grpSpPr>
          <a:xfrm>
            <a:off x="2433598" y="4506068"/>
            <a:ext cx="4974571" cy="2679412"/>
            <a:chOff x="2702410" y="4651749"/>
            <a:chExt cx="4165331" cy="2030370"/>
          </a:xfrm>
        </p:grpSpPr>
        <p:sp>
          <p:nvSpPr>
            <p:cNvPr id="31" name="Freeform 31"/>
            <p:cNvSpPr/>
            <p:nvPr/>
          </p:nvSpPr>
          <p:spPr>
            <a:xfrm>
              <a:off x="2702410" y="4651749"/>
              <a:ext cx="2166121" cy="2030370"/>
            </a:xfrm>
            <a:custGeom>
              <a:avLst/>
              <a:gdLst/>
              <a:ahLst/>
              <a:cxnLst/>
              <a:rect l="l" t="t" r="r" b="b"/>
              <a:pathLst>
                <a:path w="2166121" h="2030370">
                  <a:moveTo>
                    <a:pt x="0" y="0"/>
                  </a:moveTo>
                  <a:lnTo>
                    <a:pt x="2166121" y="0"/>
                  </a:lnTo>
                  <a:lnTo>
                    <a:pt x="2166121" y="2030370"/>
                  </a:lnTo>
                  <a:lnTo>
                    <a:pt x="0" y="2030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4868531" y="5143500"/>
              <a:ext cx="1999210" cy="1440160"/>
            </a:xfrm>
            <a:custGeom>
              <a:avLst/>
              <a:gdLst/>
              <a:ahLst/>
              <a:cxnLst/>
              <a:rect l="l" t="t" r="r" b="b"/>
              <a:pathLst>
                <a:path w="1999210" h="1440160">
                  <a:moveTo>
                    <a:pt x="0" y="0"/>
                  </a:moveTo>
                  <a:lnTo>
                    <a:pt x="1999210" y="0"/>
                  </a:lnTo>
                  <a:lnTo>
                    <a:pt x="1999210" y="1440160"/>
                  </a:lnTo>
                  <a:lnTo>
                    <a:pt x="0" y="1440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/>
              <a:stretch>
                <a:fillRect/>
              </a:stretch>
            </a:blipFill>
          </p:spPr>
        </p:sp>
      </p:grpSp>
      <p:sp>
        <p:nvSpPr>
          <p:cNvPr id="33" name="Freeform 33"/>
          <p:cNvSpPr/>
          <p:nvPr/>
        </p:nvSpPr>
        <p:spPr>
          <a:xfrm rot="-72520" flipH="1">
            <a:off x="8054687" y="5381559"/>
            <a:ext cx="2178625" cy="964042"/>
          </a:xfrm>
          <a:custGeom>
            <a:avLst/>
            <a:gdLst/>
            <a:ahLst/>
            <a:cxnLst/>
            <a:rect l="l" t="t" r="r" b="b"/>
            <a:pathLst>
              <a:path w="2178625" h="964042">
                <a:moveTo>
                  <a:pt x="2178626" y="0"/>
                </a:moveTo>
                <a:lnTo>
                  <a:pt x="0" y="0"/>
                </a:lnTo>
                <a:lnTo>
                  <a:pt x="0" y="964042"/>
                </a:lnTo>
                <a:lnTo>
                  <a:pt x="2178626" y="964042"/>
                </a:lnTo>
                <a:lnTo>
                  <a:pt x="2178626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1183341" y="4510233"/>
            <a:ext cx="5103736" cy="2897275"/>
          </a:xfrm>
          <a:custGeom>
            <a:avLst/>
            <a:gdLst/>
            <a:ahLst/>
            <a:cxnLst/>
            <a:rect l="l" t="t" r="r" b="b"/>
            <a:pathLst>
              <a:path w="4066461" h="2313400">
                <a:moveTo>
                  <a:pt x="0" y="0"/>
                </a:moveTo>
                <a:lnTo>
                  <a:pt x="4066461" y="0"/>
                </a:lnTo>
                <a:lnTo>
                  <a:pt x="4066461" y="2313400"/>
                </a:lnTo>
                <a:lnTo>
                  <a:pt x="0" y="2313400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3785471" y="1481998"/>
            <a:ext cx="6988200" cy="537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5"/>
              </a:lnSpc>
            </a:pPr>
            <a:r>
              <a:rPr lang="en-US" sz="4362" dirty="0">
                <a:solidFill>
                  <a:srgbClr val="704430"/>
                </a:solidFill>
                <a:latin typeface="Sniglet"/>
              </a:rPr>
              <a:t>Ide FP ini </a:t>
            </a:r>
            <a:r>
              <a:rPr lang="en-US" sz="4362" dirty="0" err="1">
                <a:solidFill>
                  <a:srgbClr val="704430"/>
                </a:solidFill>
                <a:latin typeface="Sniglet"/>
              </a:rPr>
              <a:t>diambil</a:t>
            </a:r>
            <a:r>
              <a:rPr lang="en-US" sz="4362" dirty="0">
                <a:solidFill>
                  <a:srgbClr val="704430"/>
                </a:solidFill>
                <a:latin typeface="Sniglet"/>
              </a:rPr>
              <a:t> </a:t>
            </a:r>
            <a:r>
              <a:rPr lang="en-US" sz="4362" dirty="0" err="1">
                <a:solidFill>
                  <a:srgbClr val="704430"/>
                </a:solidFill>
                <a:latin typeface="Sniglet"/>
              </a:rPr>
              <a:t>dari</a:t>
            </a:r>
            <a:r>
              <a:rPr lang="en-US" sz="4362" dirty="0">
                <a:solidFill>
                  <a:srgbClr val="704430"/>
                </a:solidFill>
                <a:latin typeface="Sniglet"/>
              </a:rPr>
              <a:t> paper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702410" y="2472572"/>
            <a:ext cx="11805097" cy="1774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68"/>
              </a:lnSpc>
            </a:pPr>
            <a:r>
              <a:rPr lang="en-US" sz="5120" dirty="0">
                <a:solidFill>
                  <a:srgbClr val="704430"/>
                </a:solidFill>
                <a:latin typeface="More Sugar"/>
              </a:rPr>
              <a:t>Physical Activity Motivating Games: Be Active and Get Your Own Reward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175942" y="7540494"/>
            <a:ext cx="6141012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1E1D1D"/>
                </a:solidFill>
                <a:latin typeface="More Sugar"/>
              </a:rPr>
              <a:t> "PLAY, MATE!"  </a:t>
            </a:r>
          </a:p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1E1D1D"/>
                </a:solidFill>
                <a:latin typeface="More Sugar"/>
              </a:rPr>
              <a:t>(</a:t>
            </a:r>
            <a:r>
              <a:rPr lang="en-US" sz="2499" dirty="0" err="1">
                <a:solidFill>
                  <a:srgbClr val="1E1D1D"/>
                </a:solidFill>
                <a:latin typeface="More Sugar"/>
              </a:rPr>
              <a:t>PhysicaL</a:t>
            </a:r>
            <a:r>
              <a:rPr lang="en-US" sz="2499" dirty="0">
                <a:solidFill>
                  <a:srgbClr val="1E1D1D"/>
                </a:solidFill>
                <a:latin typeface="More Sugar"/>
              </a:rPr>
              <a:t> </a:t>
            </a:r>
            <a:r>
              <a:rPr lang="en-US" sz="2499" dirty="0" err="1">
                <a:solidFill>
                  <a:srgbClr val="1E1D1D"/>
                </a:solidFill>
                <a:latin typeface="More Sugar"/>
              </a:rPr>
              <a:t>ActivitY</a:t>
            </a:r>
            <a:r>
              <a:rPr lang="en-US" sz="2499" dirty="0">
                <a:solidFill>
                  <a:srgbClr val="1E1D1D"/>
                </a:solidFill>
                <a:latin typeface="More Sugar"/>
              </a:rPr>
              <a:t> </a:t>
            </a:r>
            <a:r>
              <a:rPr lang="en-US" sz="2499" dirty="0" err="1">
                <a:solidFill>
                  <a:srgbClr val="1E1D1D"/>
                </a:solidFill>
                <a:latin typeface="More Sugar"/>
              </a:rPr>
              <a:t>MotivATing</a:t>
            </a:r>
            <a:r>
              <a:rPr lang="en-US" sz="2499" dirty="0">
                <a:solidFill>
                  <a:srgbClr val="1E1D1D"/>
                </a:solidFill>
                <a:latin typeface="More Sugar"/>
              </a:rPr>
              <a:t> </a:t>
            </a:r>
            <a:r>
              <a:rPr lang="en-US" sz="2499" dirty="0" err="1">
                <a:solidFill>
                  <a:srgbClr val="1E1D1D"/>
                </a:solidFill>
                <a:latin typeface="More Sugar"/>
              </a:rPr>
              <a:t>gamEs</a:t>
            </a:r>
            <a:r>
              <a:rPr lang="en-US" sz="2499" dirty="0">
                <a:solidFill>
                  <a:srgbClr val="1E1D1D"/>
                </a:solidFill>
                <a:latin typeface="More Sugar"/>
              </a:rPr>
              <a:t>).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125849" y="7348705"/>
            <a:ext cx="535065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1E1D1D"/>
                </a:solidFill>
                <a:latin typeface="More Sugar"/>
              </a:rPr>
              <a:t>Kurang </a:t>
            </a:r>
            <a:r>
              <a:rPr lang="en-US" sz="3000" dirty="0" err="1">
                <a:solidFill>
                  <a:srgbClr val="1E1D1D"/>
                </a:solidFill>
                <a:latin typeface="More Sugar"/>
              </a:rPr>
              <a:t>aktif</a:t>
            </a:r>
            <a:r>
              <a:rPr lang="en-US" sz="3000" dirty="0">
                <a:solidFill>
                  <a:srgbClr val="1E1D1D"/>
                </a:solidFill>
                <a:latin typeface="More Sugar"/>
              </a:rPr>
              <a:t> </a:t>
            </a:r>
            <a:r>
              <a:rPr lang="en-US" sz="3000" dirty="0" err="1">
                <a:solidFill>
                  <a:srgbClr val="1E1D1D"/>
                </a:solidFill>
                <a:latin typeface="More Sugar"/>
              </a:rPr>
              <a:t>secara</a:t>
            </a:r>
            <a:r>
              <a:rPr lang="en-US" sz="3000" dirty="0">
                <a:solidFill>
                  <a:srgbClr val="1E1D1D"/>
                </a:solidFill>
                <a:latin typeface="More Sugar"/>
              </a:rPr>
              <a:t> </a:t>
            </a:r>
            <a:r>
              <a:rPr lang="en-US" sz="3000" dirty="0" err="1">
                <a:solidFill>
                  <a:srgbClr val="1E1D1D"/>
                </a:solidFill>
                <a:latin typeface="More Sugar"/>
              </a:rPr>
              <a:t>fisik</a:t>
            </a:r>
            <a:endParaRPr lang="en-US" sz="3000" dirty="0">
              <a:solidFill>
                <a:srgbClr val="1E1D1D"/>
              </a:solidFill>
              <a:latin typeface="More Sugar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75110" y="8001494"/>
            <a:ext cx="16132954" cy="2976967"/>
            <a:chOff x="0" y="0"/>
            <a:chExt cx="21510606" cy="3969289"/>
          </a:xfrm>
        </p:grpSpPr>
        <p:sp>
          <p:nvSpPr>
            <p:cNvPr id="4" name="Freeform 4"/>
            <p:cNvSpPr/>
            <p:nvPr/>
          </p:nvSpPr>
          <p:spPr>
            <a:xfrm rot="2700000">
              <a:off x="19124634" y="447521"/>
              <a:ext cx="1777849" cy="2456440"/>
            </a:xfrm>
            <a:custGeom>
              <a:avLst/>
              <a:gdLst/>
              <a:ahLst/>
              <a:cxnLst/>
              <a:rect l="l" t="t" r="r" b="b"/>
              <a:pathLst>
                <a:path w="1777849" h="2456440">
                  <a:moveTo>
                    <a:pt x="0" y="0"/>
                  </a:moveTo>
                  <a:lnTo>
                    <a:pt x="1777849" y="0"/>
                  </a:lnTo>
                  <a:lnTo>
                    <a:pt x="1777849" y="2456441"/>
                  </a:lnTo>
                  <a:lnTo>
                    <a:pt x="0" y="2456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5825579" y="711980"/>
              <a:ext cx="2817933" cy="2335362"/>
            </a:xfrm>
            <a:custGeom>
              <a:avLst/>
              <a:gdLst/>
              <a:ahLst/>
              <a:cxnLst/>
              <a:rect l="l" t="t" r="r" b="b"/>
              <a:pathLst>
                <a:path w="2817933" h="2335362">
                  <a:moveTo>
                    <a:pt x="0" y="0"/>
                  </a:moveTo>
                  <a:lnTo>
                    <a:pt x="2817933" y="0"/>
                  </a:lnTo>
                  <a:lnTo>
                    <a:pt x="2817933" y="2335362"/>
                  </a:lnTo>
                  <a:lnTo>
                    <a:pt x="0" y="2335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452748">
              <a:off x="12971959" y="398667"/>
              <a:ext cx="3539317" cy="1933352"/>
            </a:xfrm>
            <a:custGeom>
              <a:avLst/>
              <a:gdLst/>
              <a:ahLst/>
              <a:cxnLst/>
              <a:rect l="l" t="t" r="r" b="b"/>
              <a:pathLst>
                <a:path w="3539317" h="1933352">
                  <a:moveTo>
                    <a:pt x="0" y="0"/>
                  </a:moveTo>
                  <a:lnTo>
                    <a:pt x="3539317" y="0"/>
                  </a:lnTo>
                  <a:lnTo>
                    <a:pt x="3539317" y="1933352"/>
                  </a:lnTo>
                  <a:lnTo>
                    <a:pt x="0" y="193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295617" y="999366"/>
              <a:ext cx="1564725" cy="1760590"/>
            </a:xfrm>
            <a:custGeom>
              <a:avLst/>
              <a:gdLst/>
              <a:ahLst/>
              <a:cxnLst/>
              <a:rect l="l" t="t" r="r" b="b"/>
              <a:pathLst>
                <a:path w="1564725" h="1760590">
                  <a:moveTo>
                    <a:pt x="0" y="0"/>
                  </a:moveTo>
                  <a:lnTo>
                    <a:pt x="1564724" y="0"/>
                  </a:lnTo>
                  <a:lnTo>
                    <a:pt x="1564724" y="1760590"/>
                  </a:lnTo>
                  <a:lnTo>
                    <a:pt x="0" y="1760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1853151">
              <a:off x="348959" y="750848"/>
              <a:ext cx="2067824" cy="1930831"/>
            </a:xfrm>
            <a:custGeom>
              <a:avLst/>
              <a:gdLst/>
              <a:ahLst/>
              <a:cxnLst/>
              <a:rect l="l" t="t" r="r" b="b"/>
              <a:pathLst>
                <a:path w="2067824" h="1930831">
                  <a:moveTo>
                    <a:pt x="0" y="0"/>
                  </a:moveTo>
                  <a:lnTo>
                    <a:pt x="2067824" y="0"/>
                  </a:lnTo>
                  <a:lnTo>
                    <a:pt x="2067824" y="1930831"/>
                  </a:lnTo>
                  <a:lnTo>
                    <a:pt x="0" y="1930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1669972">
              <a:off x="8768405" y="410978"/>
              <a:ext cx="2387241" cy="2529527"/>
            </a:xfrm>
            <a:custGeom>
              <a:avLst/>
              <a:gdLst/>
              <a:ahLst/>
              <a:cxnLst/>
              <a:rect l="l" t="t" r="r" b="b"/>
              <a:pathLst>
                <a:path w="2387241" h="2529527">
                  <a:moveTo>
                    <a:pt x="0" y="0"/>
                  </a:moveTo>
                  <a:lnTo>
                    <a:pt x="2387241" y="0"/>
                  </a:lnTo>
                  <a:lnTo>
                    <a:pt x="2387241" y="2529527"/>
                  </a:lnTo>
                  <a:lnTo>
                    <a:pt x="0" y="2529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6940041" y="1797673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6051766" y="711980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9" y="0"/>
                  </a:lnTo>
                  <a:lnTo>
                    <a:pt x="1776549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5243108">
              <a:off x="5253667" y="2288978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563274" y="795446"/>
              <a:ext cx="2780568" cy="2280066"/>
            </a:xfrm>
            <a:custGeom>
              <a:avLst/>
              <a:gdLst/>
              <a:ahLst/>
              <a:cxnLst/>
              <a:rect l="l" t="t" r="r" b="b"/>
              <a:pathLst>
                <a:path w="2780568" h="2280066">
                  <a:moveTo>
                    <a:pt x="0" y="0"/>
                  </a:moveTo>
                  <a:lnTo>
                    <a:pt x="2780568" y="0"/>
                  </a:lnTo>
                  <a:lnTo>
                    <a:pt x="2780568" y="2280066"/>
                  </a:lnTo>
                  <a:lnTo>
                    <a:pt x="0" y="2280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6604030" y="85980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0" y="0"/>
                </a:moveTo>
                <a:lnTo>
                  <a:pt x="1310540" y="0"/>
                </a:lnTo>
                <a:lnTo>
                  <a:pt x="1310540" y="1320442"/>
                </a:lnTo>
                <a:lnTo>
                  <a:pt x="0" y="132044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373430" y="85980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1310540" y="0"/>
                </a:moveTo>
                <a:lnTo>
                  <a:pt x="0" y="0"/>
                </a:lnTo>
                <a:lnTo>
                  <a:pt x="0" y="1320442"/>
                </a:lnTo>
                <a:lnTo>
                  <a:pt x="1310540" y="1320442"/>
                </a:lnTo>
                <a:lnTo>
                  <a:pt x="131054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V="1">
            <a:off x="16604030" y="3684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0" y="1320442"/>
                </a:moveTo>
                <a:lnTo>
                  <a:pt x="1310540" y="1320442"/>
                </a:lnTo>
                <a:lnTo>
                  <a:pt x="1310540" y="0"/>
                </a:lnTo>
                <a:lnTo>
                  <a:pt x="0" y="0"/>
                </a:lnTo>
                <a:lnTo>
                  <a:pt x="0" y="1320442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 flipV="1">
            <a:off x="373430" y="3684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1310540" y="1320442"/>
                </a:moveTo>
                <a:lnTo>
                  <a:pt x="0" y="1320442"/>
                </a:lnTo>
                <a:lnTo>
                  <a:pt x="0" y="0"/>
                </a:lnTo>
                <a:lnTo>
                  <a:pt x="1310540" y="0"/>
                </a:lnTo>
                <a:lnTo>
                  <a:pt x="1310540" y="1320442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741211" y="775133"/>
            <a:ext cx="16805578" cy="8569375"/>
            <a:chOff x="0" y="0"/>
            <a:chExt cx="4426901" cy="2257332"/>
          </a:xfrm>
        </p:grpSpPr>
        <p:sp>
          <p:nvSpPr>
            <p:cNvPr id="19" name="Freeform 19"/>
            <p:cNvSpPr/>
            <p:nvPr/>
          </p:nvSpPr>
          <p:spPr>
            <a:xfrm>
              <a:off x="92710" y="106680"/>
              <a:ext cx="4322761" cy="2137952"/>
            </a:xfrm>
            <a:custGeom>
              <a:avLst/>
              <a:gdLst/>
              <a:ahLst/>
              <a:cxnLst/>
              <a:rect l="l" t="t" r="r" b="b"/>
              <a:pathLst>
                <a:path w="4322761" h="2137952">
                  <a:moveTo>
                    <a:pt x="4296091" y="1948722"/>
                  </a:moveTo>
                  <a:cubicBezTo>
                    <a:pt x="4296091" y="2036353"/>
                    <a:pt x="4219891" y="2107472"/>
                    <a:pt x="4138611" y="2107472"/>
                  </a:cubicBezTo>
                  <a:lnTo>
                    <a:pt x="66040" y="2107472"/>
                  </a:lnTo>
                  <a:cubicBezTo>
                    <a:pt x="43180" y="2107472"/>
                    <a:pt x="20320" y="2102393"/>
                    <a:pt x="0" y="2093503"/>
                  </a:cubicBezTo>
                  <a:cubicBezTo>
                    <a:pt x="26670" y="2121443"/>
                    <a:pt x="63500" y="2137952"/>
                    <a:pt x="121679" y="2137952"/>
                  </a:cubicBezTo>
                  <a:lnTo>
                    <a:pt x="4176711" y="2137952"/>
                  </a:lnTo>
                  <a:cubicBezTo>
                    <a:pt x="4256721" y="2137952"/>
                    <a:pt x="4322761" y="2071913"/>
                    <a:pt x="4322761" y="1991903"/>
                  </a:cubicBezTo>
                  <a:lnTo>
                    <a:pt x="4322761" y="95250"/>
                  </a:lnTo>
                  <a:cubicBezTo>
                    <a:pt x="4322761" y="58420"/>
                    <a:pt x="4308791" y="25400"/>
                    <a:pt x="4287201" y="0"/>
                  </a:cubicBezTo>
                  <a:cubicBezTo>
                    <a:pt x="4293551" y="16510"/>
                    <a:pt x="4296091" y="34290"/>
                    <a:pt x="4296091" y="52070"/>
                  </a:cubicBezTo>
                  <a:lnTo>
                    <a:pt x="4296091" y="1948722"/>
                  </a:lnTo>
                  <a:close/>
                </a:path>
              </a:pathLst>
            </a:custGeom>
            <a:solidFill>
              <a:srgbClr val="70443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2700" y="12700"/>
              <a:ext cx="4362131" cy="2188752"/>
            </a:xfrm>
            <a:custGeom>
              <a:avLst/>
              <a:gdLst/>
              <a:ahLst/>
              <a:cxnLst/>
              <a:rect l="l" t="t" r="r" b="b"/>
              <a:pathLst>
                <a:path w="4362131" h="2188752">
                  <a:moveTo>
                    <a:pt x="146050" y="2188752"/>
                  </a:moveTo>
                  <a:lnTo>
                    <a:pt x="4216081" y="2188752"/>
                  </a:lnTo>
                  <a:cubicBezTo>
                    <a:pt x="4296091" y="2188752"/>
                    <a:pt x="4362131" y="2122712"/>
                    <a:pt x="4362131" y="2042702"/>
                  </a:cubicBezTo>
                  <a:lnTo>
                    <a:pt x="4362131" y="146050"/>
                  </a:lnTo>
                  <a:cubicBezTo>
                    <a:pt x="4362131" y="66040"/>
                    <a:pt x="4296091" y="0"/>
                    <a:pt x="4216081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042702"/>
                  </a:lnTo>
                  <a:cubicBezTo>
                    <a:pt x="0" y="2123982"/>
                    <a:pt x="66040" y="2188752"/>
                    <a:pt x="146050" y="2188752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4426901" cy="2257332"/>
            </a:xfrm>
            <a:custGeom>
              <a:avLst/>
              <a:gdLst/>
              <a:ahLst/>
              <a:cxnLst/>
              <a:rect l="l" t="t" r="r" b="b"/>
              <a:pathLst>
                <a:path w="4426901" h="2257332">
                  <a:moveTo>
                    <a:pt x="4363401" y="74930"/>
                  </a:moveTo>
                  <a:cubicBezTo>
                    <a:pt x="4335461" y="30480"/>
                    <a:pt x="4285931" y="0"/>
                    <a:pt x="4228781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055402"/>
                  </a:lnTo>
                  <a:cubicBezTo>
                    <a:pt x="0" y="2107473"/>
                    <a:pt x="25400" y="2153192"/>
                    <a:pt x="63500" y="2182402"/>
                  </a:cubicBezTo>
                  <a:cubicBezTo>
                    <a:pt x="91440" y="2226852"/>
                    <a:pt x="140970" y="2257332"/>
                    <a:pt x="218396" y="2257332"/>
                  </a:cubicBezTo>
                  <a:lnTo>
                    <a:pt x="4268151" y="2257332"/>
                  </a:lnTo>
                  <a:cubicBezTo>
                    <a:pt x="4355781" y="2257332"/>
                    <a:pt x="4426901" y="2186212"/>
                    <a:pt x="4426901" y="2098583"/>
                  </a:cubicBezTo>
                  <a:lnTo>
                    <a:pt x="4426901" y="201930"/>
                  </a:lnTo>
                  <a:cubicBezTo>
                    <a:pt x="4426901" y="149860"/>
                    <a:pt x="4401501" y="104140"/>
                    <a:pt x="4363401" y="74930"/>
                  </a:cubicBezTo>
                  <a:close/>
                  <a:moveTo>
                    <a:pt x="12700" y="2055402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228781" y="12700"/>
                  </a:lnTo>
                  <a:cubicBezTo>
                    <a:pt x="4308791" y="12700"/>
                    <a:pt x="4374831" y="78740"/>
                    <a:pt x="4374831" y="158750"/>
                  </a:cubicBezTo>
                  <a:lnTo>
                    <a:pt x="4374831" y="2055402"/>
                  </a:lnTo>
                  <a:cubicBezTo>
                    <a:pt x="4374831" y="2135412"/>
                    <a:pt x="4308791" y="2201452"/>
                    <a:pt x="4228781" y="2201452"/>
                  </a:cubicBezTo>
                  <a:lnTo>
                    <a:pt x="158750" y="2201452"/>
                  </a:lnTo>
                  <a:cubicBezTo>
                    <a:pt x="78740" y="2201452"/>
                    <a:pt x="12700" y="2136682"/>
                    <a:pt x="12700" y="2055402"/>
                  </a:cubicBezTo>
                  <a:close/>
                  <a:moveTo>
                    <a:pt x="4415471" y="2098582"/>
                  </a:moveTo>
                  <a:cubicBezTo>
                    <a:pt x="4415471" y="2178592"/>
                    <a:pt x="4348161" y="2244632"/>
                    <a:pt x="4268151" y="2244632"/>
                  </a:cubicBezTo>
                  <a:lnTo>
                    <a:pt x="218396" y="2244632"/>
                  </a:lnTo>
                  <a:cubicBezTo>
                    <a:pt x="157480" y="2244632"/>
                    <a:pt x="120650" y="2228122"/>
                    <a:pt x="93980" y="2200182"/>
                  </a:cubicBezTo>
                  <a:cubicBezTo>
                    <a:pt x="114300" y="2209072"/>
                    <a:pt x="135890" y="2214152"/>
                    <a:pt x="160020" y="2214152"/>
                  </a:cubicBezTo>
                  <a:lnTo>
                    <a:pt x="4230051" y="2214152"/>
                  </a:lnTo>
                  <a:cubicBezTo>
                    <a:pt x="4317681" y="2214152"/>
                    <a:pt x="4388801" y="2143032"/>
                    <a:pt x="4388801" y="2055402"/>
                  </a:cubicBezTo>
                  <a:lnTo>
                    <a:pt x="4388801" y="158750"/>
                  </a:lnTo>
                  <a:cubicBezTo>
                    <a:pt x="4388801" y="140970"/>
                    <a:pt x="4384991" y="123190"/>
                    <a:pt x="4379911" y="106680"/>
                  </a:cubicBezTo>
                  <a:cubicBezTo>
                    <a:pt x="4401501" y="132080"/>
                    <a:pt x="4415471" y="165100"/>
                    <a:pt x="4415471" y="201930"/>
                  </a:cubicBezTo>
                  <a:lnTo>
                    <a:pt x="4415471" y="2098582"/>
                  </a:lnTo>
                  <a:close/>
                </a:path>
              </a:pathLst>
            </a:custGeom>
            <a:solidFill>
              <a:srgbClr val="704430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897903" y="1260662"/>
            <a:ext cx="11708071" cy="902922"/>
            <a:chOff x="0" y="0"/>
            <a:chExt cx="24817148" cy="19138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4817149" cy="1913890"/>
            </a:xfrm>
            <a:custGeom>
              <a:avLst/>
              <a:gdLst/>
              <a:ahLst/>
              <a:cxnLst/>
              <a:rect l="l" t="t" r="r" b="b"/>
              <a:pathLst>
                <a:path w="24817149" h="1913890">
                  <a:moveTo>
                    <a:pt x="24817149" y="956945"/>
                  </a:moveTo>
                  <a:cubicBezTo>
                    <a:pt x="24817149" y="1485392"/>
                    <a:pt x="24388778" y="1913890"/>
                    <a:pt x="23860204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23860204" y="0"/>
                  </a:lnTo>
                  <a:cubicBezTo>
                    <a:pt x="24388651" y="0"/>
                    <a:pt x="24817149" y="428371"/>
                    <a:pt x="24817149" y="956945"/>
                  </a:cubicBezTo>
                  <a:close/>
                </a:path>
              </a:pathLst>
            </a:custGeom>
            <a:solidFill>
              <a:srgbClr val="FFF3ED"/>
            </a:solidFill>
          </p:spPr>
        </p:sp>
      </p:grpSp>
      <p:sp>
        <p:nvSpPr>
          <p:cNvPr id="24" name="AutoShape 24"/>
          <p:cNvSpPr/>
          <p:nvPr/>
        </p:nvSpPr>
        <p:spPr>
          <a:xfrm>
            <a:off x="15822816" y="1501824"/>
            <a:ext cx="494138" cy="0"/>
          </a:xfrm>
          <a:prstGeom prst="line">
            <a:avLst/>
          </a:prstGeom>
          <a:ln w="47625" cap="rnd">
            <a:solidFill>
              <a:srgbClr val="7044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5822816" y="1712124"/>
            <a:ext cx="494138" cy="0"/>
          </a:xfrm>
          <a:prstGeom prst="line">
            <a:avLst/>
          </a:prstGeom>
          <a:ln w="47625" cap="rnd">
            <a:solidFill>
              <a:srgbClr val="7044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5822816" y="1922424"/>
            <a:ext cx="494138" cy="0"/>
          </a:xfrm>
          <a:prstGeom prst="line">
            <a:avLst/>
          </a:prstGeom>
          <a:ln w="47625" cap="rnd">
            <a:solidFill>
              <a:srgbClr val="7044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27"/>
          <p:cNvSpPr/>
          <p:nvPr/>
        </p:nvSpPr>
        <p:spPr>
          <a:xfrm>
            <a:off x="12716326" y="1404551"/>
            <a:ext cx="500246" cy="566851"/>
          </a:xfrm>
          <a:custGeom>
            <a:avLst/>
            <a:gdLst/>
            <a:ahLst/>
            <a:cxnLst/>
            <a:rect l="l" t="t" r="r" b="b"/>
            <a:pathLst>
              <a:path w="500246" h="566851">
                <a:moveTo>
                  <a:pt x="0" y="0"/>
                </a:moveTo>
                <a:lnTo>
                  <a:pt x="500245" y="0"/>
                </a:lnTo>
                <a:lnTo>
                  <a:pt x="500245" y="566851"/>
                </a:lnTo>
                <a:lnTo>
                  <a:pt x="0" y="56685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245114" y="1272299"/>
            <a:ext cx="831355" cy="831355"/>
          </a:xfrm>
          <a:custGeom>
            <a:avLst/>
            <a:gdLst/>
            <a:ahLst/>
            <a:cxnLst/>
            <a:rect l="l" t="t" r="r" b="b"/>
            <a:pathLst>
              <a:path w="831355" h="831355">
                <a:moveTo>
                  <a:pt x="0" y="0"/>
                </a:moveTo>
                <a:lnTo>
                  <a:pt x="831355" y="0"/>
                </a:lnTo>
                <a:lnTo>
                  <a:pt x="831355" y="831355"/>
                </a:lnTo>
                <a:lnTo>
                  <a:pt x="0" y="83135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2267034" y="1404551"/>
            <a:ext cx="590470" cy="566851"/>
          </a:xfrm>
          <a:custGeom>
            <a:avLst/>
            <a:gdLst/>
            <a:ahLst/>
            <a:cxnLst/>
            <a:rect l="l" t="t" r="r" b="b"/>
            <a:pathLst>
              <a:path w="590470" h="566851">
                <a:moveTo>
                  <a:pt x="0" y="0"/>
                </a:moveTo>
                <a:lnTo>
                  <a:pt x="590470" y="0"/>
                </a:lnTo>
                <a:lnTo>
                  <a:pt x="590470" y="566851"/>
                </a:lnTo>
                <a:lnTo>
                  <a:pt x="0" y="56685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3145267" y="1404551"/>
            <a:ext cx="432868" cy="566851"/>
          </a:xfrm>
          <a:custGeom>
            <a:avLst/>
            <a:gdLst/>
            <a:ahLst/>
            <a:cxnLst/>
            <a:rect l="l" t="t" r="r" b="b"/>
            <a:pathLst>
              <a:path w="432868" h="566851">
                <a:moveTo>
                  <a:pt x="0" y="0"/>
                </a:moveTo>
                <a:lnTo>
                  <a:pt x="432867" y="0"/>
                </a:lnTo>
                <a:lnTo>
                  <a:pt x="432867" y="566851"/>
                </a:lnTo>
                <a:lnTo>
                  <a:pt x="0" y="56685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076469" y="6388331"/>
            <a:ext cx="2402396" cy="2676764"/>
          </a:xfrm>
          <a:custGeom>
            <a:avLst/>
            <a:gdLst/>
            <a:ahLst/>
            <a:cxnLst/>
            <a:rect l="l" t="t" r="r" b="b"/>
            <a:pathLst>
              <a:path w="2402396" h="2676764">
                <a:moveTo>
                  <a:pt x="0" y="0"/>
                </a:moveTo>
                <a:lnTo>
                  <a:pt x="2402396" y="0"/>
                </a:lnTo>
                <a:lnTo>
                  <a:pt x="2402396" y="2676764"/>
                </a:lnTo>
                <a:lnTo>
                  <a:pt x="0" y="267676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028700" y="6236197"/>
            <a:ext cx="2688293" cy="2636605"/>
          </a:xfrm>
          <a:custGeom>
            <a:avLst/>
            <a:gdLst/>
            <a:ahLst/>
            <a:cxnLst/>
            <a:rect l="l" t="t" r="r" b="b"/>
            <a:pathLst>
              <a:path w="2688293" h="2636605">
                <a:moveTo>
                  <a:pt x="0" y="0"/>
                </a:moveTo>
                <a:lnTo>
                  <a:pt x="2688293" y="0"/>
                </a:lnTo>
                <a:lnTo>
                  <a:pt x="2688293" y="2636605"/>
                </a:lnTo>
                <a:lnTo>
                  <a:pt x="0" y="2636605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r="-28205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4399341" y="6481600"/>
            <a:ext cx="2690254" cy="2458220"/>
          </a:xfrm>
          <a:custGeom>
            <a:avLst/>
            <a:gdLst/>
            <a:ahLst/>
            <a:cxnLst/>
            <a:rect l="l" t="t" r="r" b="b"/>
            <a:pathLst>
              <a:path w="2690254" h="2458220">
                <a:moveTo>
                  <a:pt x="0" y="0"/>
                </a:moveTo>
                <a:lnTo>
                  <a:pt x="2690254" y="0"/>
                </a:lnTo>
                <a:lnTo>
                  <a:pt x="2690254" y="2458220"/>
                </a:lnTo>
                <a:lnTo>
                  <a:pt x="0" y="2458220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897903" y="2258835"/>
            <a:ext cx="12998365" cy="121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74"/>
              </a:lnSpc>
            </a:pPr>
            <a:r>
              <a:rPr lang="en-US" sz="4420" dirty="0" err="1">
                <a:solidFill>
                  <a:srgbClr val="704430"/>
                </a:solidFill>
                <a:latin typeface="More Sugar"/>
              </a:rPr>
              <a:t>Masalah</a:t>
            </a:r>
            <a:r>
              <a:rPr lang="en-US" sz="4420" dirty="0">
                <a:solidFill>
                  <a:srgbClr val="704430"/>
                </a:solidFill>
                <a:latin typeface="More Sugar"/>
              </a:rPr>
              <a:t> yang </a:t>
            </a:r>
            <a:r>
              <a:rPr lang="en-US" sz="4420" dirty="0" err="1">
                <a:solidFill>
                  <a:srgbClr val="704430"/>
                </a:solidFill>
                <a:latin typeface="More Sugar"/>
              </a:rPr>
              <a:t>sering</a:t>
            </a:r>
            <a:r>
              <a:rPr lang="en-US" sz="4420" dirty="0">
                <a:solidFill>
                  <a:srgbClr val="704430"/>
                </a:solidFill>
                <a:latin typeface="More Sugar"/>
              </a:rPr>
              <a:t> </a:t>
            </a:r>
            <a:r>
              <a:rPr lang="en-US" sz="4420" dirty="0" err="1">
                <a:solidFill>
                  <a:srgbClr val="704430"/>
                </a:solidFill>
                <a:latin typeface="More Sugar"/>
              </a:rPr>
              <a:t>dialami</a:t>
            </a:r>
            <a:r>
              <a:rPr lang="en-US" sz="4420" dirty="0">
                <a:solidFill>
                  <a:srgbClr val="704430"/>
                </a:solidFill>
                <a:latin typeface="More Sugar"/>
              </a:rPr>
              <a:t> </a:t>
            </a:r>
            <a:r>
              <a:rPr lang="en-US" sz="4420" dirty="0" err="1">
                <a:solidFill>
                  <a:srgbClr val="704430"/>
                </a:solidFill>
                <a:latin typeface="More Sugar"/>
              </a:rPr>
              <a:t>siswa</a:t>
            </a:r>
            <a:r>
              <a:rPr lang="en-US" sz="4420" dirty="0">
                <a:solidFill>
                  <a:srgbClr val="704430"/>
                </a:solidFill>
                <a:latin typeface="More Sugar"/>
              </a:rPr>
              <a:t>/</a:t>
            </a:r>
            <a:r>
              <a:rPr lang="en-US" sz="4420" dirty="0" err="1">
                <a:solidFill>
                  <a:srgbClr val="704430"/>
                </a:solidFill>
                <a:latin typeface="More Sugar"/>
              </a:rPr>
              <a:t>i</a:t>
            </a:r>
            <a:r>
              <a:rPr lang="en-US" sz="4420" dirty="0">
                <a:solidFill>
                  <a:srgbClr val="704430"/>
                </a:solidFill>
                <a:latin typeface="More Sugar"/>
              </a:rPr>
              <a:t> pada proses KBM di </a:t>
            </a:r>
            <a:r>
              <a:rPr lang="en-US" sz="4420" dirty="0" err="1">
                <a:solidFill>
                  <a:srgbClr val="704430"/>
                </a:solidFill>
                <a:latin typeface="More Sugar"/>
              </a:rPr>
              <a:t>kelas</a:t>
            </a:r>
            <a:r>
              <a:rPr lang="en-US" sz="4420" dirty="0">
                <a:solidFill>
                  <a:srgbClr val="704430"/>
                </a:solidFill>
                <a:latin typeface="More Sugar"/>
              </a:rPr>
              <a:t> :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571813" y="2835731"/>
            <a:ext cx="7144373" cy="334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 algn="just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1E1D1D"/>
                </a:solidFill>
                <a:latin typeface="More Sugar"/>
              </a:rPr>
              <a:t>Kurang </a:t>
            </a:r>
            <a:r>
              <a:rPr lang="en-US" sz="3199" dirty="0" err="1">
                <a:solidFill>
                  <a:srgbClr val="1E1D1D"/>
                </a:solidFill>
                <a:latin typeface="More Sugar"/>
              </a:rPr>
              <a:t>Fokus</a:t>
            </a:r>
            <a:endParaRPr lang="en-US" sz="3199" dirty="0">
              <a:solidFill>
                <a:srgbClr val="1E1D1D"/>
              </a:solidFill>
              <a:latin typeface="More Sugar"/>
            </a:endParaRPr>
          </a:p>
          <a:p>
            <a:pPr marL="690879" lvl="1" indent="-345439" algn="just">
              <a:lnSpc>
                <a:spcPts val="4479"/>
              </a:lnSpc>
              <a:buFont typeface="Arial"/>
              <a:buChar char="•"/>
            </a:pPr>
            <a:r>
              <a:rPr lang="en-US" sz="3199" dirty="0" err="1">
                <a:solidFill>
                  <a:srgbClr val="1E1D1D"/>
                </a:solidFill>
                <a:latin typeface="More Sugar"/>
              </a:rPr>
              <a:t>Ngantuk</a:t>
            </a:r>
            <a:endParaRPr lang="en-US" sz="3199" dirty="0">
              <a:solidFill>
                <a:srgbClr val="1E1D1D"/>
              </a:solidFill>
              <a:latin typeface="More Sugar"/>
            </a:endParaRPr>
          </a:p>
          <a:p>
            <a:pPr marL="690879" lvl="1" indent="-345439" algn="just">
              <a:lnSpc>
                <a:spcPts val="4479"/>
              </a:lnSpc>
              <a:buFont typeface="Arial"/>
              <a:buChar char="•"/>
            </a:pPr>
            <a:r>
              <a:rPr lang="en-US" sz="3199" dirty="0" err="1">
                <a:solidFill>
                  <a:srgbClr val="1E1D1D"/>
                </a:solidFill>
                <a:latin typeface="More Sugar"/>
              </a:rPr>
              <a:t>Merasa</a:t>
            </a:r>
            <a:r>
              <a:rPr lang="en-US" sz="3199" dirty="0">
                <a:solidFill>
                  <a:srgbClr val="1E1D1D"/>
                </a:solidFill>
                <a:latin typeface="More Sugar"/>
              </a:rPr>
              <a:t> </a:t>
            </a:r>
            <a:r>
              <a:rPr lang="en-US" sz="3199" dirty="0" err="1">
                <a:solidFill>
                  <a:srgbClr val="1E1D1D"/>
                </a:solidFill>
                <a:latin typeface="More Sugar"/>
              </a:rPr>
              <a:t>Bosan</a:t>
            </a:r>
            <a:endParaRPr lang="en-US" sz="3199" dirty="0">
              <a:solidFill>
                <a:srgbClr val="1E1D1D"/>
              </a:solidFill>
              <a:latin typeface="More Sugar"/>
            </a:endParaRPr>
          </a:p>
          <a:p>
            <a:pPr marL="690879" lvl="1" indent="-345439" algn="just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1E1D1D"/>
                </a:solidFill>
                <a:latin typeface="More Sugar"/>
              </a:rPr>
              <a:t>Kurang </a:t>
            </a:r>
            <a:r>
              <a:rPr lang="en-US" sz="3199" dirty="0" err="1">
                <a:solidFill>
                  <a:srgbClr val="1E1D1D"/>
                </a:solidFill>
                <a:latin typeface="More Sugar"/>
              </a:rPr>
              <a:t>Motivasi</a:t>
            </a:r>
            <a:endParaRPr lang="en-US" sz="3199" dirty="0">
              <a:solidFill>
                <a:srgbClr val="1E1D1D"/>
              </a:solidFill>
              <a:latin typeface="More Sugar"/>
            </a:endParaRPr>
          </a:p>
          <a:p>
            <a:pPr marL="690879" lvl="1" indent="-345439" algn="just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1E1D1D"/>
                </a:solidFill>
                <a:latin typeface="More Sugar"/>
              </a:rPr>
              <a:t>Kurang </a:t>
            </a:r>
            <a:r>
              <a:rPr lang="en-US" sz="3199" dirty="0" err="1">
                <a:solidFill>
                  <a:srgbClr val="1E1D1D"/>
                </a:solidFill>
                <a:latin typeface="More Sugar"/>
              </a:rPr>
              <a:t>Tertarik</a:t>
            </a:r>
            <a:r>
              <a:rPr lang="en-US" sz="3199" dirty="0">
                <a:solidFill>
                  <a:srgbClr val="1E1D1D"/>
                </a:solidFill>
                <a:latin typeface="More Sugar"/>
              </a:rPr>
              <a:t> </a:t>
            </a:r>
            <a:r>
              <a:rPr lang="en-US" sz="3199" dirty="0" err="1">
                <a:solidFill>
                  <a:srgbClr val="1E1D1D"/>
                </a:solidFill>
                <a:latin typeface="More Sugar"/>
              </a:rPr>
              <a:t>dengan</a:t>
            </a:r>
            <a:r>
              <a:rPr lang="en-US" sz="3199" dirty="0">
                <a:solidFill>
                  <a:srgbClr val="1E1D1D"/>
                </a:solidFill>
                <a:latin typeface="More Sugar"/>
              </a:rPr>
              <a:t> </a:t>
            </a:r>
            <a:r>
              <a:rPr lang="en-US" sz="3199" dirty="0" err="1">
                <a:solidFill>
                  <a:srgbClr val="1E1D1D"/>
                </a:solidFill>
                <a:latin typeface="More Sugar"/>
              </a:rPr>
              <a:t>Materi</a:t>
            </a:r>
            <a:r>
              <a:rPr lang="en-US" sz="3199" dirty="0">
                <a:solidFill>
                  <a:srgbClr val="1E1D1D"/>
                </a:solidFill>
                <a:latin typeface="More Sugar"/>
              </a:rPr>
              <a:t> / </a:t>
            </a:r>
            <a:r>
              <a:rPr lang="en-US" sz="3199" dirty="0" err="1">
                <a:solidFill>
                  <a:srgbClr val="1E1D1D"/>
                </a:solidFill>
                <a:latin typeface="More Sugar"/>
              </a:rPr>
              <a:t>sistem</a:t>
            </a:r>
            <a:r>
              <a:rPr lang="en-US" sz="3199" dirty="0">
                <a:solidFill>
                  <a:srgbClr val="1E1D1D"/>
                </a:solidFill>
                <a:latin typeface="More Sugar"/>
              </a:rPr>
              <a:t> </a:t>
            </a:r>
            <a:r>
              <a:rPr lang="en-US" sz="3199" dirty="0" err="1">
                <a:solidFill>
                  <a:srgbClr val="1E1D1D"/>
                </a:solidFill>
                <a:latin typeface="More Sugar"/>
              </a:rPr>
              <a:t>pembelajaran</a:t>
            </a:r>
            <a:r>
              <a:rPr lang="en-US" sz="3199" dirty="0">
                <a:solidFill>
                  <a:srgbClr val="1E1D1D"/>
                </a:solidFill>
                <a:latin typeface="More Sugar"/>
              </a:rPr>
              <a:t>, </a:t>
            </a:r>
            <a:r>
              <a:rPr lang="en-US" sz="3199" dirty="0" err="1">
                <a:solidFill>
                  <a:srgbClr val="1E1D1D"/>
                </a:solidFill>
                <a:latin typeface="More Sugar"/>
              </a:rPr>
              <a:t>dll</a:t>
            </a:r>
            <a:r>
              <a:rPr lang="en-US" sz="3199" dirty="0">
                <a:solidFill>
                  <a:srgbClr val="1E1D1D"/>
                </a:solidFill>
                <a:latin typeface="More Sugar"/>
              </a:rPr>
              <a:t>.</a:t>
            </a:r>
          </a:p>
        </p:txBody>
      </p:sp>
      <p:sp>
        <p:nvSpPr>
          <p:cNvPr id="36" name="Freeform 36"/>
          <p:cNvSpPr/>
          <p:nvPr/>
        </p:nvSpPr>
        <p:spPr>
          <a:xfrm flipH="1">
            <a:off x="11917890" y="5851245"/>
            <a:ext cx="2717894" cy="3098786"/>
          </a:xfrm>
          <a:custGeom>
            <a:avLst/>
            <a:gdLst/>
            <a:ahLst/>
            <a:cxnLst/>
            <a:rect l="l" t="t" r="r" b="b"/>
            <a:pathLst>
              <a:path w="2717894" h="3098786">
                <a:moveTo>
                  <a:pt x="2717894" y="0"/>
                </a:moveTo>
                <a:lnTo>
                  <a:pt x="0" y="0"/>
                </a:lnTo>
                <a:lnTo>
                  <a:pt x="0" y="3098787"/>
                </a:lnTo>
                <a:lnTo>
                  <a:pt x="2717894" y="3098787"/>
                </a:lnTo>
                <a:lnTo>
                  <a:pt x="2717894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8045372" y="6388331"/>
            <a:ext cx="3205768" cy="2644759"/>
          </a:xfrm>
          <a:custGeom>
            <a:avLst/>
            <a:gdLst/>
            <a:ahLst/>
            <a:cxnLst/>
            <a:rect l="l" t="t" r="r" b="b"/>
            <a:pathLst>
              <a:path w="3205768" h="2644759">
                <a:moveTo>
                  <a:pt x="0" y="0"/>
                </a:moveTo>
                <a:lnTo>
                  <a:pt x="3205768" y="0"/>
                </a:lnTo>
                <a:lnTo>
                  <a:pt x="3205768" y="2644758"/>
                </a:lnTo>
                <a:lnTo>
                  <a:pt x="0" y="2644758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3785471" y="1511867"/>
            <a:ext cx="8930855" cy="537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5"/>
              </a:lnSpc>
            </a:pPr>
            <a:r>
              <a:rPr lang="en-US" sz="4362">
                <a:solidFill>
                  <a:srgbClr val="704430"/>
                </a:solidFill>
                <a:latin typeface="Sniglet"/>
              </a:rPr>
              <a:t>Implementasi di bidang Pendidikan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76BC85C-D3C8-F14C-DF7B-C151E5D77538}"/>
              </a:ext>
            </a:extLst>
          </p:cNvPr>
          <p:cNvGrpSpPr/>
          <p:nvPr/>
        </p:nvGrpSpPr>
        <p:grpSpPr>
          <a:xfrm>
            <a:off x="1683970" y="3478728"/>
            <a:ext cx="3515463" cy="2757469"/>
            <a:chOff x="1683970" y="3478728"/>
            <a:chExt cx="3515463" cy="275746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16995E5-8EA6-9548-AB50-E1F75986FC01}"/>
                </a:ext>
              </a:extLst>
            </p:cNvPr>
            <p:cNvGrpSpPr/>
            <p:nvPr/>
          </p:nvGrpSpPr>
          <p:grpSpPr>
            <a:xfrm>
              <a:off x="1683970" y="3478728"/>
              <a:ext cx="3515463" cy="2579172"/>
              <a:chOff x="1683970" y="3478728"/>
              <a:chExt cx="3515463" cy="2579172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1683970" y="3478728"/>
                <a:ext cx="3515463" cy="2223530"/>
              </a:xfrm>
              <a:custGeom>
                <a:avLst/>
                <a:gdLst/>
                <a:ahLst/>
                <a:cxnLst/>
                <a:rect l="l" t="t" r="r" b="b"/>
                <a:pathLst>
                  <a:path w="3515463" h="2223530">
                    <a:moveTo>
                      <a:pt x="0" y="0"/>
                    </a:moveTo>
                    <a:lnTo>
                      <a:pt x="3515463" y="0"/>
                    </a:lnTo>
                    <a:lnTo>
                      <a:pt x="3515463" y="2223530"/>
                    </a:lnTo>
                    <a:lnTo>
                      <a:pt x="0" y="222353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8">
                  <a:extLs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a:blipFill>
            </p:spPr>
          </p:sp>
          <p:grpSp>
            <p:nvGrpSpPr>
              <p:cNvPr id="39" name="Group 39"/>
              <p:cNvGrpSpPr/>
              <p:nvPr/>
            </p:nvGrpSpPr>
            <p:grpSpPr>
              <a:xfrm>
                <a:off x="2102460" y="4968473"/>
                <a:ext cx="2518481" cy="1089427"/>
                <a:chOff x="0" y="0"/>
                <a:chExt cx="663304" cy="320891"/>
              </a:xfrm>
            </p:grpSpPr>
            <p:sp>
              <p:nvSpPr>
                <p:cNvPr id="40" name="Freeform 40"/>
                <p:cNvSpPr/>
                <p:nvPr/>
              </p:nvSpPr>
              <p:spPr>
                <a:xfrm>
                  <a:off x="0" y="0"/>
                  <a:ext cx="663304" cy="32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304" h="320891">
                      <a:moveTo>
                        <a:pt x="0" y="0"/>
                      </a:moveTo>
                      <a:lnTo>
                        <a:pt x="663304" y="0"/>
                      </a:lnTo>
                      <a:lnTo>
                        <a:pt x="663304" y="320891"/>
                      </a:lnTo>
                      <a:lnTo>
                        <a:pt x="0" y="320891"/>
                      </a:lnTo>
                      <a:close/>
                    </a:path>
                  </a:pathLst>
                </a:custGeom>
                <a:solidFill>
                  <a:srgbClr val="94D2A5">
                    <a:alpha val="81961"/>
                  </a:srgbClr>
                </a:solidFill>
              </p:spPr>
            </p:sp>
            <p:sp>
              <p:nvSpPr>
                <p:cNvPr id="41" name="TextBox 41"/>
                <p:cNvSpPr txBox="1"/>
                <p:nvPr/>
              </p:nvSpPr>
              <p:spPr>
                <a:xfrm>
                  <a:off x="0" y="-47625"/>
                  <a:ext cx="663304" cy="368516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499"/>
                    </a:lnSpc>
                  </a:pPr>
                  <a:endParaRPr/>
                </a:p>
              </p:txBody>
            </p:sp>
          </p:grpSp>
        </p:grpSp>
        <p:grpSp>
          <p:nvGrpSpPr>
            <p:cNvPr id="43" name="Group 43"/>
            <p:cNvGrpSpPr/>
            <p:nvPr/>
          </p:nvGrpSpPr>
          <p:grpSpPr>
            <a:xfrm>
              <a:off x="2102460" y="5017814"/>
              <a:ext cx="2518481" cy="1218383"/>
              <a:chOff x="0" y="0"/>
              <a:chExt cx="3357975" cy="1624511"/>
            </a:xfrm>
          </p:grpSpPr>
          <p:sp>
            <p:nvSpPr>
              <p:cNvPr id="44" name="TextBox 44"/>
              <p:cNvSpPr txBox="1"/>
              <p:nvPr/>
            </p:nvSpPr>
            <p:spPr>
              <a:xfrm>
                <a:off x="0" y="133350"/>
                <a:ext cx="3357975" cy="60049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909"/>
                  </a:lnSpc>
                  <a:spcBef>
                    <a:spcPct val="0"/>
                  </a:spcBef>
                </a:pPr>
                <a:r>
                  <a:rPr lang="en-US" sz="3636">
                    <a:solidFill>
                      <a:srgbClr val="3168D8"/>
                    </a:solidFill>
                    <a:latin typeface="HK Modular Bold"/>
                  </a:rPr>
                  <a:t>MOBILE</a:t>
                </a:r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0" y="767612"/>
                <a:ext cx="3357975" cy="85689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132"/>
                  </a:lnSpc>
                  <a:spcBef>
                    <a:spcPct val="0"/>
                  </a:spcBef>
                </a:pPr>
                <a:r>
                  <a:rPr lang="en-US" sz="5166" dirty="0">
                    <a:solidFill>
                      <a:srgbClr val="7900FF"/>
                    </a:solidFill>
                    <a:latin typeface="HK Modular Bold"/>
                  </a:rPr>
                  <a:t>GAME</a:t>
                </a: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6105CA0-494A-0DB8-6ECE-DDE5ADDF341F}"/>
              </a:ext>
            </a:extLst>
          </p:cNvPr>
          <p:cNvGrpSpPr/>
          <p:nvPr/>
        </p:nvGrpSpPr>
        <p:grpSpPr>
          <a:xfrm>
            <a:off x="18721967" y="4115395"/>
            <a:ext cx="3328096" cy="1792585"/>
            <a:chOff x="2702410" y="4651749"/>
            <a:chExt cx="4165331" cy="2030370"/>
          </a:xfrm>
        </p:grpSpPr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F5F5F691-415A-FD8A-BA20-12F151A76F7F}"/>
                </a:ext>
              </a:extLst>
            </p:cNvPr>
            <p:cNvSpPr/>
            <p:nvPr/>
          </p:nvSpPr>
          <p:spPr>
            <a:xfrm>
              <a:off x="2702410" y="4651749"/>
              <a:ext cx="2166121" cy="2030370"/>
            </a:xfrm>
            <a:custGeom>
              <a:avLst/>
              <a:gdLst/>
              <a:ahLst/>
              <a:cxnLst/>
              <a:rect l="l" t="t" r="r" b="b"/>
              <a:pathLst>
                <a:path w="2166121" h="2030370">
                  <a:moveTo>
                    <a:pt x="0" y="0"/>
                  </a:moveTo>
                  <a:lnTo>
                    <a:pt x="2166121" y="0"/>
                  </a:lnTo>
                  <a:lnTo>
                    <a:pt x="2166121" y="2030370"/>
                  </a:lnTo>
                  <a:lnTo>
                    <a:pt x="0" y="2030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0"/>
              <a:stretch>
                <a:fillRect/>
              </a:stretch>
            </a:blipFill>
          </p:spPr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CB802C21-9C59-BD14-F438-E41997F35CD5}"/>
                </a:ext>
              </a:extLst>
            </p:cNvPr>
            <p:cNvSpPr/>
            <p:nvPr/>
          </p:nvSpPr>
          <p:spPr>
            <a:xfrm>
              <a:off x="4868531" y="5143500"/>
              <a:ext cx="1999210" cy="1440160"/>
            </a:xfrm>
            <a:custGeom>
              <a:avLst/>
              <a:gdLst/>
              <a:ahLst/>
              <a:cxnLst/>
              <a:rect l="l" t="t" r="r" b="b"/>
              <a:pathLst>
                <a:path w="1999210" h="1440160">
                  <a:moveTo>
                    <a:pt x="0" y="0"/>
                  </a:moveTo>
                  <a:lnTo>
                    <a:pt x="1999210" y="0"/>
                  </a:lnTo>
                  <a:lnTo>
                    <a:pt x="1999210" y="1440160"/>
                  </a:lnTo>
                  <a:lnTo>
                    <a:pt x="0" y="1440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1"/>
              <a:stretch>
                <a:fillRect/>
              </a:stretch>
            </a:blipFill>
          </p:spPr>
        </p:sp>
      </p:grpSp>
      <p:sp>
        <p:nvSpPr>
          <p:cNvPr id="50" name="Freeform 33">
            <a:extLst>
              <a:ext uri="{FF2B5EF4-FFF2-40B4-BE49-F238E27FC236}">
                <a16:creationId xmlns:a16="http://schemas.microsoft.com/office/drawing/2014/main" id="{837A4C43-05D9-9EBC-9E45-4FDBE9E6998D}"/>
              </a:ext>
            </a:extLst>
          </p:cNvPr>
          <p:cNvSpPr/>
          <p:nvPr/>
        </p:nvSpPr>
        <p:spPr>
          <a:xfrm rot="21527480" flipH="1">
            <a:off x="24339769" y="4998526"/>
            <a:ext cx="1457547" cy="644965"/>
          </a:xfrm>
          <a:custGeom>
            <a:avLst/>
            <a:gdLst/>
            <a:ahLst/>
            <a:cxnLst/>
            <a:rect l="l" t="t" r="r" b="b"/>
            <a:pathLst>
              <a:path w="2178625" h="964042">
                <a:moveTo>
                  <a:pt x="2178626" y="0"/>
                </a:moveTo>
                <a:lnTo>
                  <a:pt x="0" y="0"/>
                </a:lnTo>
                <a:lnTo>
                  <a:pt x="0" y="964042"/>
                </a:lnTo>
                <a:lnTo>
                  <a:pt x="2178626" y="964042"/>
                </a:lnTo>
                <a:lnTo>
                  <a:pt x="2178626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34">
            <a:extLst>
              <a:ext uri="{FF2B5EF4-FFF2-40B4-BE49-F238E27FC236}">
                <a16:creationId xmlns:a16="http://schemas.microsoft.com/office/drawing/2014/main" id="{6F45BBA7-F7F0-DFDB-FCE6-5438E6165135}"/>
              </a:ext>
            </a:extLst>
          </p:cNvPr>
          <p:cNvSpPr/>
          <p:nvPr/>
        </p:nvSpPr>
        <p:spPr>
          <a:xfrm>
            <a:off x="27471709" y="4119561"/>
            <a:ext cx="3414510" cy="1938340"/>
          </a:xfrm>
          <a:custGeom>
            <a:avLst/>
            <a:gdLst/>
            <a:ahLst/>
            <a:cxnLst/>
            <a:rect l="l" t="t" r="r" b="b"/>
            <a:pathLst>
              <a:path w="4066461" h="2313400">
                <a:moveTo>
                  <a:pt x="0" y="0"/>
                </a:moveTo>
                <a:lnTo>
                  <a:pt x="4066461" y="0"/>
                </a:lnTo>
                <a:lnTo>
                  <a:pt x="4066461" y="2313400"/>
                </a:lnTo>
                <a:lnTo>
                  <a:pt x="0" y="2313400"/>
                </a:lnTo>
                <a:lnTo>
                  <a:pt x="0" y="0"/>
                </a:lnTo>
                <a:close/>
              </a:path>
            </a:pathLst>
          </a:custGeom>
          <a:blipFill>
            <a:blip r:embed="rId44"/>
            <a:stretch>
              <a:fillRect/>
            </a:stretch>
          </a:blipFill>
        </p:spPr>
      </p:sp>
      <p:sp>
        <p:nvSpPr>
          <p:cNvPr id="53" name="Freeform 27">
            <a:extLst>
              <a:ext uri="{FF2B5EF4-FFF2-40B4-BE49-F238E27FC236}">
                <a16:creationId xmlns:a16="http://schemas.microsoft.com/office/drawing/2014/main" id="{52569661-8E8C-4272-901E-630E20719F4A}"/>
              </a:ext>
            </a:extLst>
          </p:cNvPr>
          <p:cNvSpPr/>
          <p:nvPr/>
        </p:nvSpPr>
        <p:spPr>
          <a:xfrm>
            <a:off x="7612095" y="10909459"/>
            <a:ext cx="2191718" cy="1021484"/>
          </a:xfrm>
          <a:custGeom>
            <a:avLst/>
            <a:gdLst/>
            <a:ahLst/>
            <a:cxnLst/>
            <a:rect l="l" t="t" r="r" b="b"/>
            <a:pathLst>
              <a:path w="5411295" h="3422644">
                <a:moveTo>
                  <a:pt x="0" y="0"/>
                </a:moveTo>
                <a:lnTo>
                  <a:pt x="5411294" y="0"/>
                </a:lnTo>
                <a:lnTo>
                  <a:pt x="5411294" y="3422644"/>
                </a:lnTo>
                <a:lnTo>
                  <a:pt x="0" y="3422644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26">
            <a:extLst>
              <a:ext uri="{FF2B5EF4-FFF2-40B4-BE49-F238E27FC236}">
                <a16:creationId xmlns:a16="http://schemas.microsoft.com/office/drawing/2014/main" id="{C17B77CF-33BD-A366-5BAA-BFA5C9E8C302}"/>
              </a:ext>
            </a:extLst>
          </p:cNvPr>
          <p:cNvSpPr/>
          <p:nvPr/>
        </p:nvSpPr>
        <p:spPr>
          <a:xfrm>
            <a:off x="7089595" y="-3554136"/>
            <a:ext cx="3415723" cy="3058052"/>
          </a:xfrm>
          <a:custGeom>
            <a:avLst/>
            <a:gdLst/>
            <a:ahLst/>
            <a:cxnLst/>
            <a:rect l="l" t="t" r="r" b="b"/>
            <a:pathLst>
              <a:path w="8039065" h="7998870">
                <a:moveTo>
                  <a:pt x="0" y="0"/>
                </a:moveTo>
                <a:lnTo>
                  <a:pt x="8039066" y="0"/>
                </a:lnTo>
                <a:lnTo>
                  <a:pt x="8039066" y="7998870"/>
                </a:lnTo>
                <a:lnTo>
                  <a:pt x="0" y="7998870"/>
                </a:lnTo>
                <a:lnTo>
                  <a:pt x="0" y="0"/>
                </a:lnTo>
                <a:close/>
              </a:path>
            </a:pathLst>
          </a:custGeom>
          <a:blipFill>
            <a:blip r:embed="rId4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75110" y="8001494"/>
            <a:ext cx="16132954" cy="2976967"/>
            <a:chOff x="0" y="0"/>
            <a:chExt cx="21510606" cy="3969289"/>
          </a:xfrm>
        </p:grpSpPr>
        <p:sp>
          <p:nvSpPr>
            <p:cNvPr id="4" name="Freeform 4"/>
            <p:cNvSpPr/>
            <p:nvPr/>
          </p:nvSpPr>
          <p:spPr>
            <a:xfrm rot="2700000">
              <a:off x="19124634" y="447521"/>
              <a:ext cx="1777849" cy="2456440"/>
            </a:xfrm>
            <a:custGeom>
              <a:avLst/>
              <a:gdLst/>
              <a:ahLst/>
              <a:cxnLst/>
              <a:rect l="l" t="t" r="r" b="b"/>
              <a:pathLst>
                <a:path w="1777849" h="2456440">
                  <a:moveTo>
                    <a:pt x="0" y="0"/>
                  </a:moveTo>
                  <a:lnTo>
                    <a:pt x="1777849" y="0"/>
                  </a:lnTo>
                  <a:lnTo>
                    <a:pt x="1777849" y="2456441"/>
                  </a:lnTo>
                  <a:lnTo>
                    <a:pt x="0" y="2456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5825579" y="711980"/>
              <a:ext cx="2817933" cy="2335362"/>
            </a:xfrm>
            <a:custGeom>
              <a:avLst/>
              <a:gdLst/>
              <a:ahLst/>
              <a:cxnLst/>
              <a:rect l="l" t="t" r="r" b="b"/>
              <a:pathLst>
                <a:path w="2817933" h="2335362">
                  <a:moveTo>
                    <a:pt x="0" y="0"/>
                  </a:moveTo>
                  <a:lnTo>
                    <a:pt x="2817933" y="0"/>
                  </a:lnTo>
                  <a:lnTo>
                    <a:pt x="2817933" y="2335362"/>
                  </a:lnTo>
                  <a:lnTo>
                    <a:pt x="0" y="2335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452748">
              <a:off x="12971959" y="398667"/>
              <a:ext cx="3539317" cy="1933352"/>
            </a:xfrm>
            <a:custGeom>
              <a:avLst/>
              <a:gdLst/>
              <a:ahLst/>
              <a:cxnLst/>
              <a:rect l="l" t="t" r="r" b="b"/>
              <a:pathLst>
                <a:path w="3539317" h="1933352">
                  <a:moveTo>
                    <a:pt x="0" y="0"/>
                  </a:moveTo>
                  <a:lnTo>
                    <a:pt x="3539317" y="0"/>
                  </a:lnTo>
                  <a:lnTo>
                    <a:pt x="3539317" y="1933352"/>
                  </a:lnTo>
                  <a:lnTo>
                    <a:pt x="0" y="193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295617" y="999366"/>
              <a:ext cx="1564725" cy="1760590"/>
            </a:xfrm>
            <a:custGeom>
              <a:avLst/>
              <a:gdLst/>
              <a:ahLst/>
              <a:cxnLst/>
              <a:rect l="l" t="t" r="r" b="b"/>
              <a:pathLst>
                <a:path w="1564725" h="1760590">
                  <a:moveTo>
                    <a:pt x="0" y="0"/>
                  </a:moveTo>
                  <a:lnTo>
                    <a:pt x="1564724" y="0"/>
                  </a:lnTo>
                  <a:lnTo>
                    <a:pt x="1564724" y="1760590"/>
                  </a:lnTo>
                  <a:lnTo>
                    <a:pt x="0" y="1760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1853151">
              <a:off x="348959" y="750848"/>
              <a:ext cx="2067824" cy="1930831"/>
            </a:xfrm>
            <a:custGeom>
              <a:avLst/>
              <a:gdLst/>
              <a:ahLst/>
              <a:cxnLst/>
              <a:rect l="l" t="t" r="r" b="b"/>
              <a:pathLst>
                <a:path w="2067824" h="1930831">
                  <a:moveTo>
                    <a:pt x="0" y="0"/>
                  </a:moveTo>
                  <a:lnTo>
                    <a:pt x="2067824" y="0"/>
                  </a:lnTo>
                  <a:lnTo>
                    <a:pt x="2067824" y="1930831"/>
                  </a:lnTo>
                  <a:lnTo>
                    <a:pt x="0" y="1930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1669972">
              <a:off x="8768405" y="410978"/>
              <a:ext cx="2387241" cy="2529527"/>
            </a:xfrm>
            <a:custGeom>
              <a:avLst/>
              <a:gdLst/>
              <a:ahLst/>
              <a:cxnLst/>
              <a:rect l="l" t="t" r="r" b="b"/>
              <a:pathLst>
                <a:path w="2387241" h="2529527">
                  <a:moveTo>
                    <a:pt x="0" y="0"/>
                  </a:moveTo>
                  <a:lnTo>
                    <a:pt x="2387241" y="0"/>
                  </a:lnTo>
                  <a:lnTo>
                    <a:pt x="2387241" y="2529527"/>
                  </a:lnTo>
                  <a:lnTo>
                    <a:pt x="0" y="2529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6940041" y="1797673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6051766" y="711980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9" y="0"/>
                  </a:lnTo>
                  <a:lnTo>
                    <a:pt x="1776549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5243108">
              <a:off x="5253667" y="2288978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563274" y="795446"/>
              <a:ext cx="2780568" cy="2280066"/>
            </a:xfrm>
            <a:custGeom>
              <a:avLst/>
              <a:gdLst/>
              <a:ahLst/>
              <a:cxnLst/>
              <a:rect l="l" t="t" r="r" b="b"/>
              <a:pathLst>
                <a:path w="2780568" h="2280066">
                  <a:moveTo>
                    <a:pt x="0" y="0"/>
                  </a:moveTo>
                  <a:lnTo>
                    <a:pt x="2780568" y="0"/>
                  </a:lnTo>
                  <a:lnTo>
                    <a:pt x="2780568" y="2280066"/>
                  </a:lnTo>
                  <a:lnTo>
                    <a:pt x="0" y="2280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6604030" y="85980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0" y="0"/>
                </a:moveTo>
                <a:lnTo>
                  <a:pt x="1310540" y="0"/>
                </a:lnTo>
                <a:lnTo>
                  <a:pt x="1310540" y="1320442"/>
                </a:lnTo>
                <a:lnTo>
                  <a:pt x="0" y="132044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373430" y="85980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1310540" y="0"/>
                </a:moveTo>
                <a:lnTo>
                  <a:pt x="0" y="0"/>
                </a:lnTo>
                <a:lnTo>
                  <a:pt x="0" y="1320442"/>
                </a:lnTo>
                <a:lnTo>
                  <a:pt x="1310540" y="1320442"/>
                </a:lnTo>
                <a:lnTo>
                  <a:pt x="131054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V="1">
            <a:off x="16604030" y="3684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0" y="1320442"/>
                </a:moveTo>
                <a:lnTo>
                  <a:pt x="1310540" y="1320442"/>
                </a:lnTo>
                <a:lnTo>
                  <a:pt x="1310540" y="0"/>
                </a:lnTo>
                <a:lnTo>
                  <a:pt x="0" y="0"/>
                </a:lnTo>
                <a:lnTo>
                  <a:pt x="0" y="1320442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 flipV="1">
            <a:off x="373430" y="3684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1310540" y="1320442"/>
                </a:moveTo>
                <a:lnTo>
                  <a:pt x="0" y="1320442"/>
                </a:lnTo>
                <a:lnTo>
                  <a:pt x="0" y="0"/>
                </a:lnTo>
                <a:lnTo>
                  <a:pt x="1310540" y="0"/>
                </a:lnTo>
                <a:lnTo>
                  <a:pt x="1310540" y="1320442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741211" y="775133"/>
            <a:ext cx="16805578" cy="8569375"/>
            <a:chOff x="0" y="0"/>
            <a:chExt cx="4426901" cy="2257332"/>
          </a:xfrm>
        </p:grpSpPr>
        <p:sp>
          <p:nvSpPr>
            <p:cNvPr id="19" name="Freeform 19"/>
            <p:cNvSpPr/>
            <p:nvPr/>
          </p:nvSpPr>
          <p:spPr>
            <a:xfrm>
              <a:off x="92710" y="106680"/>
              <a:ext cx="4322761" cy="2137952"/>
            </a:xfrm>
            <a:custGeom>
              <a:avLst/>
              <a:gdLst/>
              <a:ahLst/>
              <a:cxnLst/>
              <a:rect l="l" t="t" r="r" b="b"/>
              <a:pathLst>
                <a:path w="4322761" h="2137952">
                  <a:moveTo>
                    <a:pt x="4296091" y="1948722"/>
                  </a:moveTo>
                  <a:cubicBezTo>
                    <a:pt x="4296091" y="2036353"/>
                    <a:pt x="4219891" y="2107472"/>
                    <a:pt x="4138611" y="2107472"/>
                  </a:cubicBezTo>
                  <a:lnTo>
                    <a:pt x="66040" y="2107472"/>
                  </a:lnTo>
                  <a:cubicBezTo>
                    <a:pt x="43180" y="2107472"/>
                    <a:pt x="20320" y="2102393"/>
                    <a:pt x="0" y="2093503"/>
                  </a:cubicBezTo>
                  <a:cubicBezTo>
                    <a:pt x="26670" y="2121443"/>
                    <a:pt x="63500" y="2137952"/>
                    <a:pt x="121679" y="2137952"/>
                  </a:cubicBezTo>
                  <a:lnTo>
                    <a:pt x="4176711" y="2137952"/>
                  </a:lnTo>
                  <a:cubicBezTo>
                    <a:pt x="4256721" y="2137952"/>
                    <a:pt x="4322761" y="2071913"/>
                    <a:pt x="4322761" y="1991903"/>
                  </a:cubicBezTo>
                  <a:lnTo>
                    <a:pt x="4322761" y="95250"/>
                  </a:lnTo>
                  <a:cubicBezTo>
                    <a:pt x="4322761" y="58420"/>
                    <a:pt x="4308791" y="25400"/>
                    <a:pt x="4287201" y="0"/>
                  </a:cubicBezTo>
                  <a:cubicBezTo>
                    <a:pt x="4293551" y="16510"/>
                    <a:pt x="4296091" y="34290"/>
                    <a:pt x="4296091" y="52070"/>
                  </a:cubicBezTo>
                  <a:lnTo>
                    <a:pt x="4296091" y="1948722"/>
                  </a:lnTo>
                  <a:close/>
                </a:path>
              </a:pathLst>
            </a:custGeom>
            <a:solidFill>
              <a:srgbClr val="70443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2700" y="12700"/>
              <a:ext cx="4362131" cy="2188752"/>
            </a:xfrm>
            <a:custGeom>
              <a:avLst/>
              <a:gdLst/>
              <a:ahLst/>
              <a:cxnLst/>
              <a:rect l="l" t="t" r="r" b="b"/>
              <a:pathLst>
                <a:path w="4362131" h="2188752">
                  <a:moveTo>
                    <a:pt x="146050" y="2188752"/>
                  </a:moveTo>
                  <a:lnTo>
                    <a:pt x="4216081" y="2188752"/>
                  </a:lnTo>
                  <a:cubicBezTo>
                    <a:pt x="4296091" y="2188752"/>
                    <a:pt x="4362131" y="2122712"/>
                    <a:pt x="4362131" y="2042702"/>
                  </a:cubicBezTo>
                  <a:lnTo>
                    <a:pt x="4362131" y="146050"/>
                  </a:lnTo>
                  <a:cubicBezTo>
                    <a:pt x="4362131" y="66040"/>
                    <a:pt x="4296091" y="0"/>
                    <a:pt x="4216081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042702"/>
                  </a:lnTo>
                  <a:cubicBezTo>
                    <a:pt x="0" y="2123982"/>
                    <a:pt x="66040" y="2188752"/>
                    <a:pt x="146050" y="2188752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4426901" cy="2257332"/>
            </a:xfrm>
            <a:custGeom>
              <a:avLst/>
              <a:gdLst/>
              <a:ahLst/>
              <a:cxnLst/>
              <a:rect l="l" t="t" r="r" b="b"/>
              <a:pathLst>
                <a:path w="4426901" h="2257332">
                  <a:moveTo>
                    <a:pt x="4363401" y="74930"/>
                  </a:moveTo>
                  <a:cubicBezTo>
                    <a:pt x="4335461" y="30480"/>
                    <a:pt x="4285931" y="0"/>
                    <a:pt x="4228781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055402"/>
                  </a:lnTo>
                  <a:cubicBezTo>
                    <a:pt x="0" y="2107473"/>
                    <a:pt x="25400" y="2153192"/>
                    <a:pt x="63500" y="2182402"/>
                  </a:cubicBezTo>
                  <a:cubicBezTo>
                    <a:pt x="91440" y="2226852"/>
                    <a:pt x="140970" y="2257332"/>
                    <a:pt x="218396" y="2257332"/>
                  </a:cubicBezTo>
                  <a:lnTo>
                    <a:pt x="4268151" y="2257332"/>
                  </a:lnTo>
                  <a:cubicBezTo>
                    <a:pt x="4355781" y="2257332"/>
                    <a:pt x="4426901" y="2186212"/>
                    <a:pt x="4426901" y="2098583"/>
                  </a:cubicBezTo>
                  <a:lnTo>
                    <a:pt x="4426901" y="201930"/>
                  </a:lnTo>
                  <a:cubicBezTo>
                    <a:pt x="4426901" y="149860"/>
                    <a:pt x="4401501" y="104140"/>
                    <a:pt x="4363401" y="74930"/>
                  </a:cubicBezTo>
                  <a:close/>
                  <a:moveTo>
                    <a:pt x="12700" y="2055402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228781" y="12700"/>
                  </a:lnTo>
                  <a:cubicBezTo>
                    <a:pt x="4308791" y="12700"/>
                    <a:pt x="4374831" y="78740"/>
                    <a:pt x="4374831" y="158750"/>
                  </a:cubicBezTo>
                  <a:lnTo>
                    <a:pt x="4374831" y="2055402"/>
                  </a:lnTo>
                  <a:cubicBezTo>
                    <a:pt x="4374831" y="2135412"/>
                    <a:pt x="4308791" y="2201452"/>
                    <a:pt x="4228781" y="2201452"/>
                  </a:cubicBezTo>
                  <a:lnTo>
                    <a:pt x="158750" y="2201452"/>
                  </a:lnTo>
                  <a:cubicBezTo>
                    <a:pt x="78740" y="2201452"/>
                    <a:pt x="12700" y="2136682"/>
                    <a:pt x="12700" y="2055402"/>
                  </a:cubicBezTo>
                  <a:close/>
                  <a:moveTo>
                    <a:pt x="4415471" y="2098582"/>
                  </a:moveTo>
                  <a:cubicBezTo>
                    <a:pt x="4415471" y="2178592"/>
                    <a:pt x="4348161" y="2244632"/>
                    <a:pt x="4268151" y="2244632"/>
                  </a:cubicBezTo>
                  <a:lnTo>
                    <a:pt x="218396" y="2244632"/>
                  </a:lnTo>
                  <a:cubicBezTo>
                    <a:pt x="157480" y="2244632"/>
                    <a:pt x="120650" y="2228122"/>
                    <a:pt x="93980" y="2200182"/>
                  </a:cubicBezTo>
                  <a:cubicBezTo>
                    <a:pt x="114300" y="2209072"/>
                    <a:pt x="135890" y="2214152"/>
                    <a:pt x="160020" y="2214152"/>
                  </a:cubicBezTo>
                  <a:lnTo>
                    <a:pt x="4230051" y="2214152"/>
                  </a:lnTo>
                  <a:cubicBezTo>
                    <a:pt x="4317681" y="2214152"/>
                    <a:pt x="4388801" y="2143032"/>
                    <a:pt x="4388801" y="2055402"/>
                  </a:cubicBezTo>
                  <a:lnTo>
                    <a:pt x="4388801" y="158750"/>
                  </a:lnTo>
                  <a:cubicBezTo>
                    <a:pt x="4388801" y="140970"/>
                    <a:pt x="4384991" y="123190"/>
                    <a:pt x="4379911" y="106680"/>
                  </a:cubicBezTo>
                  <a:cubicBezTo>
                    <a:pt x="4401501" y="132080"/>
                    <a:pt x="4415471" y="165100"/>
                    <a:pt x="4415471" y="201930"/>
                  </a:cubicBezTo>
                  <a:lnTo>
                    <a:pt x="4415471" y="2098582"/>
                  </a:lnTo>
                  <a:close/>
                </a:path>
              </a:pathLst>
            </a:custGeom>
            <a:solidFill>
              <a:srgbClr val="704430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15822816" y="1501824"/>
            <a:ext cx="494138" cy="0"/>
          </a:xfrm>
          <a:prstGeom prst="line">
            <a:avLst/>
          </a:prstGeom>
          <a:ln w="47625" cap="rnd">
            <a:solidFill>
              <a:srgbClr val="7044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5822816" y="1712124"/>
            <a:ext cx="494138" cy="0"/>
          </a:xfrm>
          <a:prstGeom prst="line">
            <a:avLst/>
          </a:prstGeom>
          <a:ln w="47625" cap="rnd">
            <a:solidFill>
              <a:srgbClr val="7044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5822816" y="1922424"/>
            <a:ext cx="494138" cy="0"/>
          </a:xfrm>
          <a:prstGeom prst="line">
            <a:avLst/>
          </a:prstGeom>
          <a:ln w="47625" cap="rnd">
            <a:solidFill>
              <a:srgbClr val="7044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Freeform 25"/>
          <p:cNvSpPr/>
          <p:nvPr/>
        </p:nvSpPr>
        <p:spPr>
          <a:xfrm>
            <a:off x="16427945" y="1324947"/>
            <a:ext cx="831355" cy="831355"/>
          </a:xfrm>
          <a:custGeom>
            <a:avLst/>
            <a:gdLst/>
            <a:ahLst/>
            <a:cxnLst/>
            <a:rect l="l" t="t" r="r" b="b"/>
            <a:pathLst>
              <a:path w="831355" h="831355">
                <a:moveTo>
                  <a:pt x="0" y="0"/>
                </a:moveTo>
                <a:lnTo>
                  <a:pt x="831355" y="0"/>
                </a:lnTo>
                <a:lnTo>
                  <a:pt x="831355" y="831356"/>
                </a:lnTo>
                <a:lnTo>
                  <a:pt x="0" y="83135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4910395" y="599209"/>
            <a:ext cx="8039065" cy="7998870"/>
          </a:xfrm>
          <a:custGeom>
            <a:avLst/>
            <a:gdLst/>
            <a:ahLst/>
            <a:cxnLst/>
            <a:rect l="l" t="t" r="r" b="b"/>
            <a:pathLst>
              <a:path w="8039065" h="7998870">
                <a:moveTo>
                  <a:pt x="0" y="0"/>
                </a:moveTo>
                <a:lnTo>
                  <a:pt x="8039066" y="0"/>
                </a:lnTo>
                <a:lnTo>
                  <a:pt x="8039066" y="7998870"/>
                </a:lnTo>
                <a:lnTo>
                  <a:pt x="0" y="7998870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224281" y="5627005"/>
            <a:ext cx="5411295" cy="3422644"/>
          </a:xfrm>
          <a:custGeom>
            <a:avLst/>
            <a:gdLst/>
            <a:ahLst/>
            <a:cxnLst/>
            <a:rect l="l" t="t" r="r" b="b"/>
            <a:pathLst>
              <a:path w="5411295" h="3422644">
                <a:moveTo>
                  <a:pt x="0" y="0"/>
                </a:moveTo>
                <a:lnTo>
                  <a:pt x="5411294" y="0"/>
                </a:lnTo>
                <a:lnTo>
                  <a:pt x="5411294" y="3422644"/>
                </a:lnTo>
                <a:lnTo>
                  <a:pt x="0" y="342264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465075" y="6267250"/>
            <a:ext cx="2715483" cy="2572920"/>
          </a:xfrm>
          <a:custGeom>
            <a:avLst/>
            <a:gdLst/>
            <a:ahLst/>
            <a:cxnLst/>
            <a:rect l="l" t="t" r="r" b="b"/>
            <a:pathLst>
              <a:path w="2715483" h="2572920">
                <a:moveTo>
                  <a:pt x="0" y="0"/>
                </a:moveTo>
                <a:lnTo>
                  <a:pt x="2715483" y="0"/>
                </a:lnTo>
                <a:lnTo>
                  <a:pt x="2715483" y="2572920"/>
                </a:lnTo>
                <a:lnTo>
                  <a:pt x="0" y="257292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848704" y="2077570"/>
            <a:ext cx="14755326" cy="888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2"/>
              </a:lnSpc>
            </a:pPr>
            <a:r>
              <a:rPr lang="en-US" sz="7200" b="1" dirty="0">
                <a:ln w="3810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K Modular Bold"/>
              </a:rPr>
              <a:t>MOBILE GAME BASED LEARNING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04030" y="85980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0" y="0"/>
                </a:moveTo>
                <a:lnTo>
                  <a:pt x="1310540" y="0"/>
                </a:lnTo>
                <a:lnTo>
                  <a:pt x="1310540" y="1320442"/>
                </a:lnTo>
                <a:lnTo>
                  <a:pt x="0" y="1320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373430" y="85980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1310540" y="0"/>
                </a:moveTo>
                <a:lnTo>
                  <a:pt x="0" y="0"/>
                </a:lnTo>
                <a:lnTo>
                  <a:pt x="0" y="1320442"/>
                </a:lnTo>
                <a:lnTo>
                  <a:pt x="1310540" y="1320442"/>
                </a:lnTo>
                <a:lnTo>
                  <a:pt x="13105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6604030" y="3684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0" y="1320442"/>
                </a:moveTo>
                <a:lnTo>
                  <a:pt x="1310540" y="1320442"/>
                </a:lnTo>
                <a:lnTo>
                  <a:pt x="1310540" y="0"/>
                </a:lnTo>
                <a:lnTo>
                  <a:pt x="0" y="0"/>
                </a:lnTo>
                <a:lnTo>
                  <a:pt x="0" y="132044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373430" y="3684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1310540" y="1320442"/>
                </a:moveTo>
                <a:lnTo>
                  <a:pt x="0" y="1320442"/>
                </a:lnTo>
                <a:lnTo>
                  <a:pt x="0" y="0"/>
                </a:lnTo>
                <a:lnTo>
                  <a:pt x="1310540" y="0"/>
                </a:lnTo>
                <a:lnTo>
                  <a:pt x="1310540" y="132044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75110" y="8001494"/>
            <a:ext cx="16132954" cy="2976967"/>
            <a:chOff x="0" y="0"/>
            <a:chExt cx="21510606" cy="3969289"/>
          </a:xfrm>
        </p:grpSpPr>
        <p:sp>
          <p:nvSpPr>
            <p:cNvPr id="8" name="Freeform 8"/>
            <p:cNvSpPr/>
            <p:nvPr/>
          </p:nvSpPr>
          <p:spPr>
            <a:xfrm rot="2700000">
              <a:off x="19124634" y="447521"/>
              <a:ext cx="1777849" cy="2456440"/>
            </a:xfrm>
            <a:custGeom>
              <a:avLst/>
              <a:gdLst/>
              <a:ahLst/>
              <a:cxnLst/>
              <a:rect l="l" t="t" r="r" b="b"/>
              <a:pathLst>
                <a:path w="1777849" h="2456440">
                  <a:moveTo>
                    <a:pt x="0" y="0"/>
                  </a:moveTo>
                  <a:lnTo>
                    <a:pt x="1777849" y="0"/>
                  </a:lnTo>
                  <a:lnTo>
                    <a:pt x="1777849" y="2456441"/>
                  </a:lnTo>
                  <a:lnTo>
                    <a:pt x="0" y="2456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5825579" y="711980"/>
              <a:ext cx="2817933" cy="2335362"/>
            </a:xfrm>
            <a:custGeom>
              <a:avLst/>
              <a:gdLst/>
              <a:ahLst/>
              <a:cxnLst/>
              <a:rect l="l" t="t" r="r" b="b"/>
              <a:pathLst>
                <a:path w="2817933" h="2335362">
                  <a:moveTo>
                    <a:pt x="0" y="0"/>
                  </a:moveTo>
                  <a:lnTo>
                    <a:pt x="2817933" y="0"/>
                  </a:lnTo>
                  <a:lnTo>
                    <a:pt x="2817933" y="2335362"/>
                  </a:lnTo>
                  <a:lnTo>
                    <a:pt x="0" y="2335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452748">
              <a:off x="12971959" y="398667"/>
              <a:ext cx="3539317" cy="1933352"/>
            </a:xfrm>
            <a:custGeom>
              <a:avLst/>
              <a:gdLst/>
              <a:ahLst/>
              <a:cxnLst/>
              <a:rect l="l" t="t" r="r" b="b"/>
              <a:pathLst>
                <a:path w="3539317" h="1933352">
                  <a:moveTo>
                    <a:pt x="0" y="0"/>
                  </a:moveTo>
                  <a:lnTo>
                    <a:pt x="3539317" y="0"/>
                  </a:lnTo>
                  <a:lnTo>
                    <a:pt x="3539317" y="1933352"/>
                  </a:lnTo>
                  <a:lnTo>
                    <a:pt x="0" y="193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1295617" y="999366"/>
              <a:ext cx="1564725" cy="1760590"/>
            </a:xfrm>
            <a:custGeom>
              <a:avLst/>
              <a:gdLst/>
              <a:ahLst/>
              <a:cxnLst/>
              <a:rect l="l" t="t" r="r" b="b"/>
              <a:pathLst>
                <a:path w="1564725" h="1760590">
                  <a:moveTo>
                    <a:pt x="0" y="0"/>
                  </a:moveTo>
                  <a:lnTo>
                    <a:pt x="1564724" y="0"/>
                  </a:lnTo>
                  <a:lnTo>
                    <a:pt x="1564724" y="1760590"/>
                  </a:lnTo>
                  <a:lnTo>
                    <a:pt x="0" y="1760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1853151">
              <a:off x="348959" y="750848"/>
              <a:ext cx="2067824" cy="1930831"/>
            </a:xfrm>
            <a:custGeom>
              <a:avLst/>
              <a:gdLst/>
              <a:ahLst/>
              <a:cxnLst/>
              <a:rect l="l" t="t" r="r" b="b"/>
              <a:pathLst>
                <a:path w="2067824" h="1930831">
                  <a:moveTo>
                    <a:pt x="0" y="0"/>
                  </a:moveTo>
                  <a:lnTo>
                    <a:pt x="2067824" y="0"/>
                  </a:lnTo>
                  <a:lnTo>
                    <a:pt x="2067824" y="1930831"/>
                  </a:lnTo>
                  <a:lnTo>
                    <a:pt x="0" y="1930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1669972">
              <a:off x="8768405" y="410978"/>
              <a:ext cx="2387241" cy="2529527"/>
            </a:xfrm>
            <a:custGeom>
              <a:avLst/>
              <a:gdLst/>
              <a:ahLst/>
              <a:cxnLst/>
              <a:rect l="l" t="t" r="r" b="b"/>
              <a:pathLst>
                <a:path w="2387241" h="2529527">
                  <a:moveTo>
                    <a:pt x="0" y="0"/>
                  </a:moveTo>
                  <a:lnTo>
                    <a:pt x="2387241" y="0"/>
                  </a:lnTo>
                  <a:lnTo>
                    <a:pt x="2387241" y="2529527"/>
                  </a:lnTo>
                  <a:lnTo>
                    <a:pt x="0" y="2529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6940041" y="1797673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6051766" y="711980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9" y="0"/>
                  </a:lnTo>
                  <a:lnTo>
                    <a:pt x="1776549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5243108">
              <a:off x="5253667" y="2288978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563274" y="795446"/>
              <a:ext cx="2780568" cy="2280066"/>
            </a:xfrm>
            <a:custGeom>
              <a:avLst/>
              <a:gdLst/>
              <a:ahLst/>
              <a:cxnLst/>
              <a:rect l="l" t="t" r="r" b="b"/>
              <a:pathLst>
                <a:path w="2780568" h="2280066">
                  <a:moveTo>
                    <a:pt x="0" y="0"/>
                  </a:moveTo>
                  <a:lnTo>
                    <a:pt x="2780568" y="0"/>
                  </a:lnTo>
                  <a:lnTo>
                    <a:pt x="2780568" y="2280066"/>
                  </a:lnTo>
                  <a:lnTo>
                    <a:pt x="0" y="2280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329498" y="368479"/>
            <a:ext cx="16178567" cy="10972869"/>
            <a:chOff x="0" y="0"/>
            <a:chExt cx="21571423" cy="14630492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1571423" cy="14630492"/>
              <a:chOff x="0" y="0"/>
              <a:chExt cx="4030824" cy="273384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92710" y="106680"/>
                <a:ext cx="3926683" cy="2614465"/>
              </a:xfrm>
              <a:custGeom>
                <a:avLst/>
                <a:gdLst/>
                <a:ahLst/>
                <a:cxnLst/>
                <a:rect l="l" t="t" r="r" b="b"/>
                <a:pathLst>
                  <a:path w="3926683" h="2614465">
                    <a:moveTo>
                      <a:pt x="3900013" y="2425235"/>
                    </a:moveTo>
                    <a:cubicBezTo>
                      <a:pt x="3900013" y="2512865"/>
                      <a:pt x="3823813" y="2583985"/>
                      <a:pt x="3742533" y="2583985"/>
                    </a:cubicBezTo>
                    <a:lnTo>
                      <a:pt x="66040" y="2583985"/>
                    </a:lnTo>
                    <a:cubicBezTo>
                      <a:pt x="43180" y="2583985"/>
                      <a:pt x="20320" y="2578905"/>
                      <a:pt x="0" y="2570015"/>
                    </a:cubicBezTo>
                    <a:cubicBezTo>
                      <a:pt x="26670" y="2597955"/>
                      <a:pt x="63500" y="2614465"/>
                      <a:pt x="119154" y="2614465"/>
                    </a:cubicBezTo>
                    <a:lnTo>
                      <a:pt x="3780633" y="2614465"/>
                    </a:lnTo>
                    <a:cubicBezTo>
                      <a:pt x="3860644" y="2614465"/>
                      <a:pt x="3926683" y="2548425"/>
                      <a:pt x="3926683" y="2468415"/>
                    </a:cubicBezTo>
                    <a:lnTo>
                      <a:pt x="3926683" y="95250"/>
                    </a:lnTo>
                    <a:cubicBezTo>
                      <a:pt x="3926683" y="58420"/>
                      <a:pt x="3912713" y="25400"/>
                      <a:pt x="3891124" y="0"/>
                    </a:cubicBezTo>
                    <a:cubicBezTo>
                      <a:pt x="3897474" y="16510"/>
                      <a:pt x="3900013" y="34290"/>
                      <a:pt x="3900013" y="52070"/>
                    </a:cubicBezTo>
                    <a:lnTo>
                      <a:pt x="3900013" y="2425235"/>
                    </a:lnTo>
                    <a:close/>
                  </a:path>
                </a:pathLst>
              </a:custGeom>
              <a:solidFill>
                <a:srgbClr val="704430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2700" y="12700"/>
                <a:ext cx="3966054" cy="2665265"/>
              </a:xfrm>
              <a:custGeom>
                <a:avLst/>
                <a:gdLst/>
                <a:ahLst/>
                <a:cxnLst/>
                <a:rect l="l" t="t" r="r" b="b"/>
                <a:pathLst>
                  <a:path w="3966054" h="2665265">
                    <a:moveTo>
                      <a:pt x="146050" y="2665265"/>
                    </a:moveTo>
                    <a:lnTo>
                      <a:pt x="3820004" y="2665265"/>
                    </a:lnTo>
                    <a:cubicBezTo>
                      <a:pt x="3900013" y="2665265"/>
                      <a:pt x="3966054" y="2599225"/>
                      <a:pt x="3966054" y="2519215"/>
                    </a:cubicBezTo>
                    <a:lnTo>
                      <a:pt x="3966054" y="146050"/>
                    </a:lnTo>
                    <a:cubicBezTo>
                      <a:pt x="3966054" y="66040"/>
                      <a:pt x="3900013" y="0"/>
                      <a:pt x="3820004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2519215"/>
                    </a:lnTo>
                    <a:cubicBezTo>
                      <a:pt x="0" y="2600495"/>
                      <a:pt x="66040" y="2665265"/>
                      <a:pt x="146050" y="2665265"/>
                    </a:cubicBezTo>
                    <a:close/>
                  </a:path>
                </a:pathLst>
              </a:custGeom>
              <a:solidFill>
                <a:srgbClr val="94D2A5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4030824" cy="2733845"/>
              </a:xfrm>
              <a:custGeom>
                <a:avLst/>
                <a:gdLst/>
                <a:ahLst/>
                <a:cxnLst/>
                <a:rect l="l" t="t" r="r" b="b"/>
                <a:pathLst>
                  <a:path w="4030824" h="2733845">
                    <a:moveTo>
                      <a:pt x="3967324" y="74930"/>
                    </a:moveTo>
                    <a:cubicBezTo>
                      <a:pt x="3939384" y="30480"/>
                      <a:pt x="3889854" y="0"/>
                      <a:pt x="3832704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2531915"/>
                    </a:lnTo>
                    <a:cubicBezTo>
                      <a:pt x="0" y="2583985"/>
                      <a:pt x="25400" y="2629705"/>
                      <a:pt x="63500" y="2658915"/>
                    </a:cubicBezTo>
                    <a:cubicBezTo>
                      <a:pt x="91440" y="2703365"/>
                      <a:pt x="140970" y="2733845"/>
                      <a:pt x="215477" y="2733845"/>
                    </a:cubicBezTo>
                    <a:lnTo>
                      <a:pt x="3872074" y="2733845"/>
                    </a:lnTo>
                    <a:cubicBezTo>
                      <a:pt x="3959704" y="2733845"/>
                      <a:pt x="4030824" y="2662725"/>
                      <a:pt x="4030824" y="2575095"/>
                    </a:cubicBezTo>
                    <a:lnTo>
                      <a:pt x="4030824" y="201930"/>
                    </a:lnTo>
                    <a:cubicBezTo>
                      <a:pt x="4030823" y="149860"/>
                      <a:pt x="4005423" y="104140"/>
                      <a:pt x="3967324" y="74930"/>
                    </a:cubicBezTo>
                    <a:close/>
                    <a:moveTo>
                      <a:pt x="12700" y="2531915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3832704" y="12700"/>
                    </a:lnTo>
                    <a:cubicBezTo>
                      <a:pt x="3912713" y="12700"/>
                      <a:pt x="3978754" y="78740"/>
                      <a:pt x="3978754" y="158750"/>
                    </a:cubicBezTo>
                    <a:lnTo>
                      <a:pt x="3978754" y="2531915"/>
                    </a:lnTo>
                    <a:cubicBezTo>
                      <a:pt x="3978754" y="2611925"/>
                      <a:pt x="3912713" y="2677965"/>
                      <a:pt x="3832704" y="2677965"/>
                    </a:cubicBezTo>
                    <a:lnTo>
                      <a:pt x="158750" y="2677965"/>
                    </a:lnTo>
                    <a:cubicBezTo>
                      <a:pt x="78740" y="2677965"/>
                      <a:pt x="12700" y="2613195"/>
                      <a:pt x="12700" y="2531915"/>
                    </a:cubicBezTo>
                    <a:close/>
                    <a:moveTo>
                      <a:pt x="4019393" y="2575095"/>
                    </a:moveTo>
                    <a:cubicBezTo>
                      <a:pt x="4019393" y="2655105"/>
                      <a:pt x="3952084" y="2721145"/>
                      <a:pt x="3872074" y="2721145"/>
                    </a:cubicBezTo>
                    <a:lnTo>
                      <a:pt x="215477" y="2721145"/>
                    </a:lnTo>
                    <a:cubicBezTo>
                      <a:pt x="157480" y="2721145"/>
                      <a:pt x="120650" y="2704635"/>
                      <a:pt x="93980" y="2676695"/>
                    </a:cubicBezTo>
                    <a:cubicBezTo>
                      <a:pt x="114300" y="2685585"/>
                      <a:pt x="135890" y="2690665"/>
                      <a:pt x="160020" y="2690665"/>
                    </a:cubicBezTo>
                    <a:lnTo>
                      <a:pt x="3833974" y="2690665"/>
                    </a:lnTo>
                    <a:cubicBezTo>
                      <a:pt x="3921604" y="2690665"/>
                      <a:pt x="3992724" y="2619545"/>
                      <a:pt x="3992724" y="2531915"/>
                    </a:cubicBezTo>
                    <a:lnTo>
                      <a:pt x="3992724" y="158750"/>
                    </a:lnTo>
                    <a:cubicBezTo>
                      <a:pt x="3992724" y="140970"/>
                      <a:pt x="3988913" y="123190"/>
                      <a:pt x="3983834" y="106680"/>
                    </a:cubicBezTo>
                    <a:cubicBezTo>
                      <a:pt x="4005424" y="132080"/>
                      <a:pt x="4019393" y="165100"/>
                      <a:pt x="4019393" y="201930"/>
                    </a:cubicBezTo>
                    <a:lnTo>
                      <a:pt x="4019393" y="2575095"/>
                    </a:lnTo>
                    <a:close/>
                  </a:path>
                </a:pathLst>
              </a:custGeom>
              <a:solidFill>
                <a:srgbClr val="704430"/>
              </a:solidFill>
            </p:spPr>
          </p:sp>
        </p:grpSp>
        <p:sp>
          <p:nvSpPr>
            <p:cNvPr id="23" name="AutoShape 23"/>
            <p:cNvSpPr/>
            <p:nvPr/>
          </p:nvSpPr>
          <p:spPr>
            <a:xfrm>
              <a:off x="19501456" y="708664"/>
              <a:ext cx="638015" cy="0"/>
            </a:xfrm>
            <a:prstGeom prst="line">
              <a:avLst/>
            </a:prstGeom>
            <a:ln w="67441" cap="rnd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19501456" y="980196"/>
              <a:ext cx="638015" cy="0"/>
            </a:xfrm>
            <a:prstGeom prst="line">
              <a:avLst/>
            </a:prstGeom>
            <a:ln w="67441" cap="rnd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19501456" y="1251728"/>
              <a:ext cx="638015" cy="0"/>
            </a:xfrm>
            <a:prstGeom prst="line">
              <a:avLst/>
            </a:prstGeom>
            <a:ln w="67441" cap="rnd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17464379" y="477207"/>
              <a:ext cx="1073418" cy="1073418"/>
            </a:xfrm>
            <a:custGeom>
              <a:avLst/>
              <a:gdLst/>
              <a:ahLst/>
              <a:cxnLst/>
              <a:rect l="l" t="t" r="r" b="b"/>
              <a:pathLst>
                <a:path w="1073418" h="1073418">
                  <a:moveTo>
                    <a:pt x="0" y="0"/>
                  </a:moveTo>
                  <a:lnTo>
                    <a:pt x="1073418" y="0"/>
                  </a:lnTo>
                  <a:lnTo>
                    <a:pt x="1073418" y="1073419"/>
                  </a:lnTo>
                  <a:lnTo>
                    <a:pt x="0" y="1073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7" name="Group 27"/>
            <p:cNvGrpSpPr/>
            <p:nvPr/>
          </p:nvGrpSpPr>
          <p:grpSpPr>
            <a:xfrm>
              <a:off x="1234674" y="739842"/>
              <a:ext cx="610505" cy="61050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896C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2257924" y="739842"/>
              <a:ext cx="610505" cy="61050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896C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3281174" y="739842"/>
              <a:ext cx="610505" cy="61050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896C"/>
              </a:solidFill>
            </p:spPr>
          </p:sp>
        </p:grpSp>
        <p:sp>
          <p:nvSpPr>
            <p:cNvPr id="33" name="AutoShape 33"/>
            <p:cNvSpPr/>
            <p:nvPr/>
          </p:nvSpPr>
          <p:spPr>
            <a:xfrm>
              <a:off x="26976" y="2019467"/>
              <a:ext cx="21245922" cy="0"/>
            </a:xfrm>
            <a:prstGeom prst="line">
              <a:avLst/>
            </a:prstGeom>
            <a:ln w="67441" cap="flat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4712414" y="687394"/>
            <a:ext cx="9412735" cy="892163"/>
            <a:chOff x="0" y="0"/>
            <a:chExt cx="20192434" cy="191389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0192434" cy="1913890"/>
            </a:xfrm>
            <a:custGeom>
              <a:avLst/>
              <a:gdLst/>
              <a:ahLst/>
              <a:cxnLst/>
              <a:rect l="l" t="t" r="r" b="b"/>
              <a:pathLst>
                <a:path w="20192434" h="1913890">
                  <a:moveTo>
                    <a:pt x="20192434" y="956945"/>
                  </a:moveTo>
                  <a:cubicBezTo>
                    <a:pt x="20192434" y="1485392"/>
                    <a:pt x="19764063" y="1913890"/>
                    <a:pt x="19235489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9235489" y="0"/>
                  </a:lnTo>
                  <a:cubicBezTo>
                    <a:pt x="19763936" y="0"/>
                    <a:pt x="20192434" y="428371"/>
                    <a:pt x="20192434" y="956945"/>
                  </a:cubicBezTo>
                  <a:close/>
                </a:path>
              </a:pathLst>
            </a:custGeom>
            <a:solidFill>
              <a:srgbClr val="FFF3ED"/>
            </a:solidFill>
          </p:spPr>
        </p:sp>
      </p:grpSp>
      <p:sp>
        <p:nvSpPr>
          <p:cNvPr id="36" name="Freeform 36"/>
          <p:cNvSpPr/>
          <p:nvPr/>
        </p:nvSpPr>
        <p:spPr>
          <a:xfrm>
            <a:off x="13435509" y="891739"/>
            <a:ext cx="361990" cy="410187"/>
          </a:xfrm>
          <a:custGeom>
            <a:avLst/>
            <a:gdLst/>
            <a:ahLst/>
            <a:cxnLst/>
            <a:rect l="l" t="t" r="r" b="b"/>
            <a:pathLst>
              <a:path w="361990" h="410187">
                <a:moveTo>
                  <a:pt x="0" y="0"/>
                </a:moveTo>
                <a:lnTo>
                  <a:pt x="361990" y="0"/>
                </a:lnTo>
                <a:lnTo>
                  <a:pt x="361990" y="410187"/>
                </a:lnTo>
                <a:lnTo>
                  <a:pt x="0" y="41018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5079957" y="881446"/>
            <a:ext cx="448723" cy="430774"/>
          </a:xfrm>
          <a:custGeom>
            <a:avLst/>
            <a:gdLst/>
            <a:ahLst/>
            <a:cxnLst/>
            <a:rect l="l" t="t" r="r" b="b"/>
            <a:pathLst>
              <a:path w="448723" h="430774">
                <a:moveTo>
                  <a:pt x="0" y="0"/>
                </a:moveTo>
                <a:lnTo>
                  <a:pt x="448722" y="0"/>
                </a:lnTo>
                <a:lnTo>
                  <a:pt x="448722" y="430773"/>
                </a:lnTo>
                <a:lnTo>
                  <a:pt x="0" y="43077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5747362" y="881446"/>
            <a:ext cx="328954" cy="430774"/>
          </a:xfrm>
          <a:custGeom>
            <a:avLst/>
            <a:gdLst/>
            <a:ahLst/>
            <a:cxnLst/>
            <a:rect l="l" t="t" r="r" b="b"/>
            <a:pathLst>
              <a:path w="328954" h="430774">
                <a:moveTo>
                  <a:pt x="0" y="0"/>
                </a:moveTo>
                <a:lnTo>
                  <a:pt x="328955" y="0"/>
                </a:lnTo>
                <a:lnTo>
                  <a:pt x="328955" y="430773"/>
                </a:lnTo>
                <a:lnTo>
                  <a:pt x="0" y="430773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3403521" y="2478424"/>
            <a:ext cx="3101888" cy="1906251"/>
          </a:xfrm>
          <a:custGeom>
            <a:avLst/>
            <a:gdLst/>
            <a:ahLst/>
            <a:cxnLst/>
            <a:rect l="l" t="t" r="r" b="b"/>
            <a:pathLst>
              <a:path w="3101888" h="1906251">
                <a:moveTo>
                  <a:pt x="0" y="0"/>
                </a:moveTo>
                <a:lnTo>
                  <a:pt x="3101888" y="0"/>
                </a:lnTo>
                <a:lnTo>
                  <a:pt x="3101888" y="1906251"/>
                </a:lnTo>
                <a:lnTo>
                  <a:pt x="0" y="190625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2260055" y="2271352"/>
            <a:ext cx="2452358" cy="2133552"/>
          </a:xfrm>
          <a:custGeom>
            <a:avLst/>
            <a:gdLst/>
            <a:ahLst/>
            <a:cxnLst/>
            <a:rect l="l" t="t" r="r" b="b"/>
            <a:pathLst>
              <a:path w="2452358" h="2133552">
                <a:moveTo>
                  <a:pt x="0" y="0"/>
                </a:moveTo>
                <a:lnTo>
                  <a:pt x="2452359" y="0"/>
                </a:lnTo>
                <a:lnTo>
                  <a:pt x="2452359" y="2133551"/>
                </a:lnTo>
                <a:lnTo>
                  <a:pt x="0" y="2133551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3939357" y="8115794"/>
            <a:ext cx="2664673" cy="1562165"/>
          </a:xfrm>
          <a:custGeom>
            <a:avLst/>
            <a:gdLst/>
            <a:ahLst/>
            <a:cxnLst/>
            <a:rect l="l" t="t" r="r" b="b"/>
            <a:pathLst>
              <a:path w="2664673" h="1562165">
                <a:moveTo>
                  <a:pt x="0" y="0"/>
                </a:moveTo>
                <a:lnTo>
                  <a:pt x="2664673" y="0"/>
                </a:lnTo>
                <a:lnTo>
                  <a:pt x="2664673" y="1562164"/>
                </a:lnTo>
                <a:lnTo>
                  <a:pt x="0" y="1562164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733545" y="7296211"/>
            <a:ext cx="4013818" cy="2603735"/>
          </a:xfrm>
          <a:custGeom>
            <a:avLst/>
            <a:gdLst/>
            <a:ahLst/>
            <a:cxnLst/>
            <a:rect l="l" t="t" r="r" b="b"/>
            <a:pathLst>
              <a:path w="4013818" h="2603735">
                <a:moveTo>
                  <a:pt x="0" y="0"/>
                </a:moveTo>
                <a:lnTo>
                  <a:pt x="4013817" y="0"/>
                </a:lnTo>
                <a:lnTo>
                  <a:pt x="4013817" y="2603735"/>
                </a:lnTo>
                <a:lnTo>
                  <a:pt x="0" y="2603735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8636132" y="4404903"/>
            <a:ext cx="1565299" cy="2389769"/>
          </a:xfrm>
          <a:custGeom>
            <a:avLst/>
            <a:gdLst/>
            <a:ahLst/>
            <a:cxnLst/>
            <a:rect l="l" t="t" r="r" b="b"/>
            <a:pathLst>
              <a:path w="1565299" h="2389769">
                <a:moveTo>
                  <a:pt x="0" y="0"/>
                </a:moveTo>
                <a:lnTo>
                  <a:pt x="1565298" y="0"/>
                </a:lnTo>
                <a:lnTo>
                  <a:pt x="1565298" y="2389769"/>
                </a:lnTo>
                <a:lnTo>
                  <a:pt x="0" y="238976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5034047" y="2717948"/>
            <a:ext cx="1073307" cy="2425552"/>
          </a:xfrm>
          <a:custGeom>
            <a:avLst/>
            <a:gdLst/>
            <a:ahLst/>
            <a:cxnLst/>
            <a:rect l="l" t="t" r="r" b="b"/>
            <a:pathLst>
              <a:path w="1073307" h="2425552">
                <a:moveTo>
                  <a:pt x="0" y="0"/>
                </a:moveTo>
                <a:lnTo>
                  <a:pt x="1073307" y="0"/>
                </a:lnTo>
                <a:lnTo>
                  <a:pt x="1073307" y="2425552"/>
                </a:lnTo>
                <a:lnTo>
                  <a:pt x="0" y="2425552"/>
                </a:lnTo>
                <a:lnTo>
                  <a:pt x="0" y="0"/>
                </a:lnTo>
                <a:close/>
              </a:path>
            </a:pathLst>
          </a:custGeom>
          <a:blipFill>
            <a:blip r:embed="rId36"/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6295392" y="812916"/>
            <a:ext cx="6995238" cy="64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0"/>
              </a:lnSpc>
            </a:pPr>
            <a:r>
              <a:rPr lang="en-US" sz="4730" spc="-141">
                <a:solidFill>
                  <a:srgbClr val="704430"/>
                </a:solidFill>
                <a:latin typeface="Marykate"/>
              </a:rPr>
              <a:t>Sistem Permainan Mencari Harta Karun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548022" y="4452528"/>
            <a:ext cx="1857375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START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725555" y="4520882"/>
            <a:ext cx="4457819" cy="4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PERPUSTAKAAN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045321" y="7570963"/>
            <a:ext cx="4213979" cy="4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LAB.KOMPUTER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152577" y="6813722"/>
            <a:ext cx="3175754" cy="4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KELAS XII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932822" y="6890446"/>
            <a:ext cx="2971919" cy="830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LAPANGAN</a:t>
            </a:r>
          </a:p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UPACARA</a:t>
            </a:r>
          </a:p>
        </p:txBody>
      </p:sp>
      <p:sp>
        <p:nvSpPr>
          <p:cNvPr id="51" name="Freeform 27">
            <a:extLst>
              <a:ext uri="{FF2B5EF4-FFF2-40B4-BE49-F238E27FC236}">
                <a16:creationId xmlns:a16="http://schemas.microsoft.com/office/drawing/2014/main" id="{F167D903-5D1F-E4AD-1BA1-2A708CDBA6DF}"/>
              </a:ext>
            </a:extLst>
          </p:cNvPr>
          <p:cNvSpPr/>
          <p:nvPr/>
        </p:nvSpPr>
        <p:spPr>
          <a:xfrm>
            <a:off x="7612095" y="10909459"/>
            <a:ext cx="2191718" cy="1021484"/>
          </a:xfrm>
          <a:custGeom>
            <a:avLst/>
            <a:gdLst/>
            <a:ahLst/>
            <a:cxnLst/>
            <a:rect l="l" t="t" r="r" b="b"/>
            <a:pathLst>
              <a:path w="5411295" h="3422644">
                <a:moveTo>
                  <a:pt x="0" y="0"/>
                </a:moveTo>
                <a:lnTo>
                  <a:pt x="5411294" y="0"/>
                </a:lnTo>
                <a:lnTo>
                  <a:pt x="5411294" y="3422644"/>
                </a:lnTo>
                <a:lnTo>
                  <a:pt x="0" y="3422644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26">
            <a:extLst>
              <a:ext uri="{FF2B5EF4-FFF2-40B4-BE49-F238E27FC236}">
                <a16:creationId xmlns:a16="http://schemas.microsoft.com/office/drawing/2014/main" id="{57901206-93AD-1D90-95CD-EFF0E9FD5025}"/>
              </a:ext>
            </a:extLst>
          </p:cNvPr>
          <p:cNvSpPr/>
          <p:nvPr/>
        </p:nvSpPr>
        <p:spPr>
          <a:xfrm>
            <a:off x="7089595" y="-3554136"/>
            <a:ext cx="3415723" cy="3058052"/>
          </a:xfrm>
          <a:custGeom>
            <a:avLst/>
            <a:gdLst/>
            <a:ahLst/>
            <a:cxnLst/>
            <a:rect l="l" t="t" r="r" b="b"/>
            <a:pathLst>
              <a:path w="8039065" h="7998870">
                <a:moveTo>
                  <a:pt x="0" y="0"/>
                </a:moveTo>
                <a:lnTo>
                  <a:pt x="8039066" y="0"/>
                </a:lnTo>
                <a:lnTo>
                  <a:pt x="8039066" y="7998870"/>
                </a:lnTo>
                <a:lnTo>
                  <a:pt x="0" y="7998870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04030" y="85980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0" y="0"/>
                </a:moveTo>
                <a:lnTo>
                  <a:pt x="1310540" y="0"/>
                </a:lnTo>
                <a:lnTo>
                  <a:pt x="1310540" y="1320442"/>
                </a:lnTo>
                <a:lnTo>
                  <a:pt x="0" y="1320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373430" y="85980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1310540" y="0"/>
                </a:moveTo>
                <a:lnTo>
                  <a:pt x="0" y="0"/>
                </a:lnTo>
                <a:lnTo>
                  <a:pt x="0" y="1320442"/>
                </a:lnTo>
                <a:lnTo>
                  <a:pt x="1310540" y="1320442"/>
                </a:lnTo>
                <a:lnTo>
                  <a:pt x="13105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6604030" y="3684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0" y="1320442"/>
                </a:moveTo>
                <a:lnTo>
                  <a:pt x="1310540" y="1320442"/>
                </a:lnTo>
                <a:lnTo>
                  <a:pt x="1310540" y="0"/>
                </a:lnTo>
                <a:lnTo>
                  <a:pt x="0" y="0"/>
                </a:lnTo>
                <a:lnTo>
                  <a:pt x="0" y="132044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373430" y="3684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1310540" y="1320442"/>
                </a:moveTo>
                <a:lnTo>
                  <a:pt x="0" y="1320442"/>
                </a:lnTo>
                <a:lnTo>
                  <a:pt x="0" y="0"/>
                </a:lnTo>
                <a:lnTo>
                  <a:pt x="1310540" y="0"/>
                </a:lnTo>
                <a:lnTo>
                  <a:pt x="1310540" y="132044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75110" y="8001494"/>
            <a:ext cx="16132954" cy="2976967"/>
            <a:chOff x="0" y="0"/>
            <a:chExt cx="21510606" cy="3969289"/>
          </a:xfrm>
        </p:grpSpPr>
        <p:sp>
          <p:nvSpPr>
            <p:cNvPr id="8" name="Freeform 8"/>
            <p:cNvSpPr/>
            <p:nvPr/>
          </p:nvSpPr>
          <p:spPr>
            <a:xfrm rot="2700000">
              <a:off x="19124634" y="447521"/>
              <a:ext cx="1777849" cy="2456440"/>
            </a:xfrm>
            <a:custGeom>
              <a:avLst/>
              <a:gdLst/>
              <a:ahLst/>
              <a:cxnLst/>
              <a:rect l="l" t="t" r="r" b="b"/>
              <a:pathLst>
                <a:path w="1777849" h="2456440">
                  <a:moveTo>
                    <a:pt x="0" y="0"/>
                  </a:moveTo>
                  <a:lnTo>
                    <a:pt x="1777849" y="0"/>
                  </a:lnTo>
                  <a:lnTo>
                    <a:pt x="1777849" y="2456441"/>
                  </a:lnTo>
                  <a:lnTo>
                    <a:pt x="0" y="2456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5825579" y="711980"/>
              <a:ext cx="2817933" cy="2335362"/>
            </a:xfrm>
            <a:custGeom>
              <a:avLst/>
              <a:gdLst/>
              <a:ahLst/>
              <a:cxnLst/>
              <a:rect l="l" t="t" r="r" b="b"/>
              <a:pathLst>
                <a:path w="2817933" h="2335362">
                  <a:moveTo>
                    <a:pt x="0" y="0"/>
                  </a:moveTo>
                  <a:lnTo>
                    <a:pt x="2817933" y="0"/>
                  </a:lnTo>
                  <a:lnTo>
                    <a:pt x="2817933" y="2335362"/>
                  </a:lnTo>
                  <a:lnTo>
                    <a:pt x="0" y="2335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452748">
              <a:off x="12971959" y="398667"/>
              <a:ext cx="3539317" cy="1933352"/>
            </a:xfrm>
            <a:custGeom>
              <a:avLst/>
              <a:gdLst/>
              <a:ahLst/>
              <a:cxnLst/>
              <a:rect l="l" t="t" r="r" b="b"/>
              <a:pathLst>
                <a:path w="3539317" h="1933352">
                  <a:moveTo>
                    <a:pt x="0" y="0"/>
                  </a:moveTo>
                  <a:lnTo>
                    <a:pt x="3539317" y="0"/>
                  </a:lnTo>
                  <a:lnTo>
                    <a:pt x="3539317" y="1933352"/>
                  </a:lnTo>
                  <a:lnTo>
                    <a:pt x="0" y="193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1295617" y="999366"/>
              <a:ext cx="1564725" cy="1760590"/>
            </a:xfrm>
            <a:custGeom>
              <a:avLst/>
              <a:gdLst/>
              <a:ahLst/>
              <a:cxnLst/>
              <a:rect l="l" t="t" r="r" b="b"/>
              <a:pathLst>
                <a:path w="1564725" h="1760590">
                  <a:moveTo>
                    <a:pt x="0" y="0"/>
                  </a:moveTo>
                  <a:lnTo>
                    <a:pt x="1564724" y="0"/>
                  </a:lnTo>
                  <a:lnTo>
                    <a:pt x="1564724" y="1760590"/>
                  </a:lnTo>
                  <a:lnTo>
                    <a:pt x="0" y="1760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1853151">
              <a:off x="348959" y="750848"/>
              <a:ext cx="2067824" cy="1930831"/>
            </a:xfrm>
            <a:custGeom>
              <a:avLst/>
              <a:gdLst/>
              <a:ahLst/>
              <a:cxnLst/>
              <a:rect l="l" t="t" r="r" b="b"/>
              <a:pathLst>
                <a:path w="2067824" h="1930831">
                  <a:moveTo>
                    <a:pt x="0" y="0"/>
                  </a:moveTo>
                  <a:lnTo>
                    <a:pt x="2067824" y="0"/>
                  </a:lnTo>
                  <a:lnTo>
                    <a:pt x="2067824" y="1930831"/>
                  </a:lnTo>
                  <a:lnTo>
                    <a:pt x="0" y="1930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1669972">
              <a:off x="8768405" y="410978"/>
              <a:ext cx="2387241" cy="2529527"/>
            </a:xfrm>
            <a:custGeom>
              <a:avLst/>
              <a:gdLst/>
              <a:ahLst/>
              <a:cxnLst/>
              <a:rect l="l" t="t" r="r" b="b"/>
              <a:pathLst>
                <a:path w="2387241" h="2529527">
                  <a:moveTo>
                    <a:pt x="0" y="0"/>
                  </a:moveTo>
                  <a:lnTo>
                    <a:pt x="2387241" y="0"/>
                  </a:lnTo>
                  <a:lnTo>
                    <a:pt x="2387241" y="2529527"/>
                  </a:lnTo>
                  <a:lnTo>
                    <a:pt x="0" y="2529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6940041" y="1797673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6051766" y="711980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9" y="0"/>
                  </a:lnTo>
                  <a:lnTo>
                    <a:pt x="1776549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5243108">
              <a:off x="5253667" y="2288978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563274" y="795446"/>
              <a:ext cx="2780568" cy="2280066"/>
            </a:xfrm>
            <a:custGeom>
              <a:avLst/>
              <a:gdLst/>
              <a:ahLst/>
              <a:cxnLst/>
              <a:rect l="l" t="t" r="r" b="b"/>
              <a:pathLst>
                <a:path w="2780568" h="2280066">
                  <a:moveTo>
                    <a:pt x="0" y="0"/>
                  </a:moveTo>
                  <a:lnTo>
                    <a:pt x="2780568" y="0"/>
                  </a:lnTo>
                  <a:lnTo>
                    <a:pt x="2780568" y="2280066"/>
                  </a:lnTo>
                  <a:lnTo>
                    <a:pt x="0" y="2280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329498" y="368479"/>
            <a:ext cx="16178567" cy="10972869"/>
            <a:chOff x="0" y="0"/>
            <a:chExt cx="21571423" cy="14630492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1571423" cy="14630492"/>
              <a:chOff x="0" y="0"/>
              <a:chExt cx="4030824" cy="273384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92710" y="106680"/>
                <a:ext cx="3926683" cy="2614465"/>
              </a:xfrm>
              <a:custGeom>
                <a:avLst/>
                <a:gdLst/>
                <a:ahLst/>
                <a:cxnLst/>
                <a:rect l="l" t="t" r="r" b="b"/>
                <a:pathLst>
                  <a:path w="3926683" h="2614465">
                    <a:moveTo>
                      <a:pt x="3900013" y="2425235"/>
                    </a:moveTo>
                    <a:cubicBezTo>
                      <a:pt x="3900013" y="2512865"/>
                      <a:pt x="3823813" y="2583985"/>
                      <a:pt x="3742533" y="2583985"/>
                    </a:cubicBezTo>
                    <a:lnTo>
                      <a:pt x="66040" y="2583985"/>
                    </a:lnTo>
                    <a:cubicBezTo>
                      <a:pt x="43180" y="2583985"/>
                      <a:pt x="20320" y="2578905"/>
                      <a:pt x="0" y="2570015"/>
                    </a:cubicBezTo>
                    <a:cubicBezTo>
                      <a:pt x="26670" y="2597955"/>
                      <a:pt x="63500" y="2614465"/>
                      <a:pt x="119154" y="2614465"/>
                    </a:cubicBezTo>
                    <a:lnTo>
                      <a:pt x="3780633" y="2614465"/>
                    </a:lnTo>
                    <a:cubicBezTo>
                      <a:pt x="3860644" y="2614465"/>
                      <a:pt x="3926683" y="2548425"/>
                      <a:pt x="3926683" y="2468415"/>
                    </a:cubicBezTo>
                    <a:lnTo>
                      <a:pt x="3926683" y="95250"/>
                    </a:lnTo>
                    <a:cubicBezTo>
                      <a:pt x="3926683" y="58420"/>
                      <a:pt x="3912713" y="25400"/>
                      <a:pt x="3891124" y="0"/>
                    </a:cubicBezTo>
                    <a:cubicBezTo>
                      <a:pt x="3897474" y="16510"/>
                      <a:pt x="3900013" y="34290"/>
                      <a:pt x="3900013" y="52070"/>
                    </a:cubicBezTo>
                    <a:lnTo>
                      <a:pt x="3900013" y="2425235"/>
                    </a:lnTo>
                    <a:close/>
                  </a:path>
                </a:pathLst>
              </a:custGeom>
              <a:solidFill>
                <a:srgbClr val="704430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2700" y="12700"/>
                <a:ext cx="3966054" cy="2665265"/>
              </a:xfrm>
              <a:custGeom>
                <a:avLst/>
                <a:gdLst/>
                <a:ahLst/>
                <a:cxnLst/>
                <a:rect l="l" t="t" r="r" b="b"/>
                <a:pathLst>
                  <a:path w="3966054" h="2665265">
                    <a:moveTo>
                      <a:pt x="146050" y="2665265"/>
                    </a:moveTo>
                    <a:lnTo>
                      <a:pt x="3820004" y="2665265"/>
                    </a:lnTo>
                    <a:cubicBezTo>
                      <a:pt x="3900013" y="2665265"/>
                      <a:pt x="3966054" y="2599225"/>
                      <a:pt x="3966054" y="2519215"/>
                    </a:cubicBezTo>
                    <a:lnTo>
                      <a:pt x="3966054" y="146050"/>
                    </a:lnTo>
                    <a:cubicBezTo>
                      <a:pt x="3966054" y="66040"/>
                      <a:pt x="3900013" y="0"/>
                      <a:pt x="3820004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2519215"/>
                    </a:lnTo>
                    <a:cubicBezTo>
                      <a:pt x="0" y="2600495"/>
                      <a:pt x="66040" y="2665265"/>
                      <a:pt x="146050" y="2665265"/>
                    </a:cubicBezTo>
                    <a:close/>
                  </a:path>
                </a:pathLst>
              </a:custGeom>
              <a:solidFill>
                <a:srgbClr val="94D2A5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4030824" cy="2733845"/>
              </a:xfrm>
              <a:custGeom>
                <a:avLst/>
                <a:gdLst/>
                <a:ahLst/>
                <a:cxnLst/>
                <a:rect l="l" t="t" r="r" b="b"/>
                <a:pathLst>
                  <a:path w="4030824" h="2733845">
                    <a:moveTo>
                      <a:pt x="3967324" y="74930"/>
                    </a:moveTo>
                    <a:cubicBezTo>
                      <a:pt x="3939384" y="30480"/>
                      <a:pt x="3889854" y="0"/>
                      <a:pt x="3832704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2531915"/>
                    </a:lnTo>
                    <a:cubicBezTo>
                      <a:pt x="0" y="2583985"/>
                      <a:pt x="25400" y="2629705"/>
                      <a:pt x="63500" y="2658915"/>
                    </a:cubicBezTo>
                    <a:cubicBezTo>
                      <a:pt x="91440" y="2703365"/>
                      <a:pt x="140970" y="2733845"/>
                      <a:pt x="215477" y="2733845"/>
                    </a:cubicBezTo>
                    <a:lnTo>
                      <a:pt x="3872074" y="2733845"/>
                    </a:lnTo>
                    <a:cubicBezTo>
                      <a:pt x="3959704" y="2733845"/>
                      <a:pt x="4030824" y="2662725"/>
                      <a:pt x="4030824" y="2575095"/>
                    </a:cubicBezTo>
                    <a:lnTo>
                      <a:pt x="4030824" y="201930"/>
                    </a:lnTo>
                    <a:cubicBezTo>
                      <a:pt x="4030823" y="149860"/>
                      <a:pt x="4005423" y="104140"/>
                      <a:pt x="3967324" y="74930"/>
                    </a:cubicBezTo>
                    <a:close/>
                    <a:moveTo>
                      <a:pt x="12700" y="2531915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3832704" y="12700"/>
                    </a:lnTo>
                    <a:cubicBezTo>
                      <a:pt x="3912713" y="12700"/>
                      <a:pt x="3978754" y="78740"/>
                      <a:pt x="3978754" y="158750"/>
                    </a:cubicBezTo>
                    <a:lnTo>
                      <a:pt x="3978754" y="2531915"/>
                    </a:lnTo>
                    <a:cubicBezTo>
                      <a:pt x="3978754" y="2611925"/>
                      <a:pt x="3912713" y="2677965"/>
                      <a:pt x="3832704" y="2677965"/>
                    </a:cubicBezTo>
                    <a:lnTo>
                      <a:pt x="158750" y="2677965"/>
                    </a:lnTo>
                    <a:cubicBezTo>
                      <a:pt x="78740" y="2677965"/>
                      <a:pt x="12700" y="2613195"/>
                      <a:pt x="12700" y="2531915"/>
                    </a:cubicBezTo>
                    <a:close/>
                    <a:moveTo>
                      <a:pt x="4019393" y="2575095"/>
                    </a:moveTo>
                    <a:cubicBezTo>
                      <a:pt x="4019393" y="2655105"/>
                      <a:pt x="3952084" y="2721145"/>
                      <a:pt x="3872074" y="2721145"/>
                    </a:cubicBezTo>
                    <a:lnTo>
                      <a:pt x="215477" y="2721145"/>
                    </a:lnTo>
                    <a:cubicBezTo>
                      <a:pt x="157480" y="2721145"/>
                      <a:pt x="120650" y="2704635"/>
                      <a:pt x="93980" y="2676695"/>
                    </a:cubicBezTo>
                    <a:cubicBezTo>
                      <a:pt x="114300" y="2685585"/>
                      <a:pt x="135890" y="2690665"/>
                      <a:pt x="160020" y="2690665"/>
                    </a:cubicBezTo>
                    <a:lnTo>
                      <a:pt x="3833974" y="2690665"/>
                    </a:lnTo>
                    <a:cubicBezTo>
                      <a:pt x="3921604" y="2690665"/>
                      <a:pt x="3992724" y="2619545"/>
                      <a:pt x="3992724" y="2531915"/>
                    </a:cubicBezTo>
                    <a:lnTo>
                      <a:pt x="3992724" y="158750"/>
                    </a:lnTo>
                    <a:cubicBezTo>
                      <a:pt x="3992724" y="140970"/>
                      <a:pt x="3988913" y="123190"/>
                      <a:pt x="3983834" y="106680"/>
                    </a:cubicBezTo>
                    <a:cubicBezTo>
                      <a:pt x="4005424" y="132080"/>
                      <a:pt x="4019393" y="165100"/>
                      <a:pt x="4019393" y="201930"/>
                    </a:cubicBezTo>
                    <a:lnTo>
                      <a:pt x="4019393" y="2575095"/>
                    </a:lnTo>
                    <a:close/>
                  </a:path>
                </a:pathLst>
              </a:custGeom>
              <a:solidFill>
                <a:srgbClr val="704430"/>
              </a:solidFill>
            </p:spPr>
          </p:sp>
        </p:grpSp>
        <p:sp>
          <p:nvSpPr>
            <p:cNvPr id="23" name="AutoShape 23"/>
            <p:cNvSpPr/>
            <p:nvPr/>
          </p:nvSpPr>
          <p:spPr>
            <a:xfrm>
              <a:off x="19501456" y="708664"/>
              <a:ext cx="638015" cy="0"/>
            </a:xfrm>
            <a:prstGeom prst="line">
              <a:avLst/>
            </a:prstGeom>
            <a:ln w="67441" cap="rnd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19501456" y="980196"/>
              <a:ext cx="638015" cy="0"/>
            </a:xfrm>
            <a:prstGeom prst="line">
              <a:avLst/>
            </a:prstGeom>
            <a:ln w="67441" cap="rnd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19501456" y="1251728"/>
              <a:ext cx="638015" cy="0"/>
            </a:xfrm>
            <a:prstGeom prst="line">
              <a:avLst/>
            </a:prstGeom>
            <a:ln w="67441" cap="rnd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17464379" y="477207"/>
              <a:ext cx="1073418" cy="1073418"/>
            </a:xfrm>
            <a:custGeom>
              <a:avLst/>
              <a:gdLst/>
              <a:ahLst/>
              <a:cxnLst/>
              <a:rect l="l" t="t" r="r" b="b"/>
              <a:pathLst>
                <a:path w="1073418" h="1073418">
                  <a:moveTo>
                    <a:pt x="0" y="0"/>
                  </a:moveTo>
                  <a:lnTo>
                    <a:pt x="1073418" y="0"/>
                  </a:lnTo>
                  <a:lnTo>
                    <a:pt x="1073418" y="1073419"/>
                  </a:lnTo>
                  <a:lnTo>
                    <a:pt x="0" y="1073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7" name="Group 27"/>
            <p:cNvGrpSpPr/>
            <p:nvPr/>
          </p:nvGrpSpPr>
          <p:grpSpPr>
            <a:xfrm>
              <a:off x="1234674" y="739842"/>
              <a:ext cx="610505" cy="61050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896C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2257924" y="739842"/>
              <a:ext cx="610505" cy="61050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896C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3281174" y="739842"/>
              <a:ext cx="610505" cy="61050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896C"/>
              </a:solidFill>
            </p:spPr>
          </p:sp>
        </p:grpSp>
        <p:sp>
          <p:nvSpPr>
            <p:cNvPr id="33" name="AutoShape 33"/>
            <p:cNvSpPr/>
            <p:nvPr/>
          </p:nvSpPr>
          <p:spPr>
            <a:xfrm>
              <a:off x="26976" y="2019467"/>
              <a:ext cx="21245922" cy="0"/>
            </a:xfrm>
            <a:prstGeom prst="line">
              <a:avLst/>
            </a:prstGeom>
            <a:ln w="67441" cap="flat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4712414" y="687394"/>
            <a:ext cx="9412735" cy="892163"/>
            <a:chOff x="0" y="0"/>
            <a:chExt cx="20192434" cy="191389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0192434" cy="1913890"/>
            </a:xfrm>
            <a:custGeom>
              <a:avLst/>
              <a:gdLst/>
              <a:ahLst/>
              <a:cxnLst/>
              <a:rect l="l" t="t" r="r" b="b"/>
              <a:pathLst>
                <a:path w="20192434" h="1913890">
                  <a:moveTo>
                    <a:pt x="20192434" y="956945"/>
                  </a:moveTo>
                  <a:cubicBezTo>
                    <a:pt x="20192434" y="1485392"/>
                    <a:pt x="19764063" y="1913890"/>
                    <a:pt x="19235489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9235489" y="0"/>
                  </a:lnTo>
                  <a:cubicBezTo>
                    <a:pt x="19763936" y="0"/>
                    <a:pt x="20192434" y="428371"/>
                    <a:pt x="20192434" y="956945"/>
                  </a:cubicBezTo>
                  <a:close/>
                </a:path>
              </a:pathLst>
            </a:custGeom>
            <a:solidFill>
              <a:srgbClr val="FFF3ED"/>
            </a:solidFill>
          </p:spPr>
        </p:sp>
      </p:grpSp>
      <p:sp>
        <p:nvSpPr>
          <p:cNvPr id="36" name="Freeform 36"/>
          <p:cNvSpPr/>
          <p:nvPr/>
        </p:nvSpPr>
        <p:spPr>
          <a:xfrm>
            <a:off x="13435509" y="891739"/>
            <a:ext cx="361990" cy="410187"/>
          </a:xfrm>
          <a:custGeom>
            <a:avLst/>
            <a:gdLst/>
            <a:ahLst/>
            <a:cxnLst/>
            <a:rect l="l" t="t" r="r" b="b"/>
            <a:pathLst>
              <a:path w="361990" h="410187">
                <a:moveTo>
                  <a:pt x="0" y="0"/>
                </a:moveTo>
                <a:lnTo>
                  <a:pt x="361990" y="0"/>
                </a:lnTo>
                <a:lnTo>
                  <a:pt x="361990" y="410187"/>
                </a:lnTo>
                <a:lnTo>
                  <a:pt x="0" y="41018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5079957" y="881446"/>
            <a:ext cx="448723" cy="430774"/>
          </a:xfrm>
          <a:custGeom>
            <a:avLst/>
            <a:gdLst/>
            <a:ahLst/>
            <a:cxnLst/>
            <a:rect l="l" t="t" r="r" b="b"/>
            <a:pathLst>
              <a:path w="448723" h="430774">
                <a:moveTo>
                  <a:pt x="0" y="0"/>
                </a:moveTo>
                <a:lnTo>
                  <a:pt x="448722" y="0"/>
                </a:lnTo>
                <a:lnTo>
                  <a:pt x="448722" y="430773"/>
                </a:lnTo>
                <a:lnTo>
                  <a:pt x="0" y="43077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50" name="TextBox 50"/>
          <p:cNvSpPr txBox="1"/>
          <p:nvPr/>
        </p:nvSpPr>
        <p:spPr>
          <a:xfrm>
            <a:off x="7932822" y="6890446"/>
            <a:ext cx="2971919" cy="830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 dirty="0">
                <a:solidFill>
                  <a:srgbClr val="704430"/>
                </a:solidFill>
                <a:latin typeface="HK Modular Bold Italics"/>
              </a:rPr>
              <a:t>LAPANGAN</a:t>
            </a:r>
          </a:p>
          <a:p>
            <a:pPr algn="ctr">
              <a:lnSpc>
                <a:spcPts val="3210"/>
              </a:lnSpc>
            </a:pPr>
            <a:r>
              <a:rPr lang="en-US" sz="3000" spc="285" dirty="0">
                <a:solidFill>
                  <a:srgbClr val="704430"/>
                </a:solidFill>
                <a:latin typeface="HK Modular Bold Italics"/>
              </a:rPr>
              <a:t>UPACARA</a:t>
            </a:r>
          </a:p>
        </p:txBody>
      </p:sp>
      <p:sp>
        <p:nvSpPr>
          <p:cNvPr id="38" name="Freeform 38"/>
          <p:cNvSpPr/>
          <p:nvPr/>
        </p:nvSpPr>
        <p:spPr>
          <a:xfrm>
            <a:off x="5747362" y="881446"/>
            <a:ext cx="328954" cy="430774"/>
          </a:xfrm>
          <a:custGeom>
            <a:avLst/>
            <a:gdLst/>
            <a:ahLst/>
            <a:cxnLst/>
            <a:rect l="l" t="t" r="r" b="b"/>
            <a:pathLst>
              <a:path w="328954" h="430774">
                <a:moveTo>
                  <a:pt x="0" y="0"/>
                </a:moveTo>
                <a:lnTo>
                  <a:pt x="328955" y="0"/>
                </a:lnTo>
                <a:lnTo>
                  <a:pt x="328955" y="430773"/>
                </a:lnTo>
                <a:lnTo>
                  <a:pt x="0" y="430773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3403521" y="2478424"/>
            <a:ext cx="3101888" cy="1906251"/>
          </a:xfrm>
          <a:custGeom>
            <a:avLst/>
            <a:gdLst/>
            <a:ahLst/>
            <a:cxnLst/>
            <a:rect l="l" t="t" r="r" b="b"/>
            <a:pathLst>
              <a:path w="3101888" h="1906251">
                <a:moveTo>
                  <a:pt x="0" y="0"/>
                </a:moveTo>
                <a:lnTo>
                  <a:pt x="3101888" y="0"/>
                </a:lnTo>
                <a:lnTo>
                  <a:pt x="3101888" y="1906251"/>
                </a:lnTo>
                <a:lnTo>
                  <a:pt x="0" y="190625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2260055" y="2271352"/>
            <a:ext cx="2452358" cy="2133552"/>
          </a:xfrm>
          <a:custGeom>
            <a:avLst/>
            <a:gdLst/>
            <a:ahLst/>
            <a:cxnLst/>
            <a:rect l="l" t="t" r="r" b="b"/>
            <a:pathLst>
              <a:path w="2452358" h="2133552">
                <a:moveTo>
                  <a:pt x="0" y="0"/>
                </a:moveTo>
                <a:lnTo>
                  <a:pt x="2452359" y="0"/>
                </a:lnTo>
                <a:lnTo>
                  <a:pt x="2452359" y="2133551"/>
                </a:lnTo>
                <a:lnTo>
                  <a:pt x="0" y="2133551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3939357" y="8115794"/>
            <a:ext cx="2664673" cy="1562165"/>
          </a:xfrm>
          <a:custGeom>
            <a:avLst/>
            <a:gdLst/>
            <a:ahLst/>
            <a:cxnLst/>
            <a:rect l="l" t="t" r="r" b="b"/>
            <a:pathLst>
              <a:path w="2664673" h="1562165">
                <a:moveTo>
                  <a:pt x="0" y="0"/>
                </a:moveTo>
                <a:lnTo>
                  <a:pt x="2664673" y="0"/>
                </a:lnTo>
                <a:lnTo>
                  <a:pt x="2664673" y="1562164"/>
                </a:lnTo>
                <a:lnTo>
                  <a:pt x="0" y="1562164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733545" y="7296211"/>
            <a:ext cx="4013818" cy="2603735"/>
          </a:xfrm>
          <a:custGeom>
            <a:avLst/>
            <a:gdLst/>
            <a:ahLst/>
            <a:cxnLst/>
            <a:rect l="l" t="t" r="r" b="b"/>
            <a:pathLst>
              <a:path w="4013818" h="2603735">
                <a:moveTo>
                  <a:pt x="0" y="0"/>
                </a:moveTo>
                <a:lnTo>
                  <a:pt x="4013817" y="0"/>
                </a:lnTo>
                <a:lnTo>
                  <a:pt x="4013817" y="2603735"/>
                </a:lnTo>
                <a:lnTo>
                  <a:pt x="0" y="2603735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8636132" y="4404903"/>
            <a:ext cx="1565299" cy="2389769"/>
          </a:xfrm>
          <a:custGeom>
            <a:avLst/>
            <a:gdLst/>
            <a:ahLst/>
            <a:cxnLst/>
            <a:rect l="l" t="t" r="r" b="b"/>
            <a:pathLst>
              <a:path w="1565299" h="2389769">
                <a:moveTo>
                  <a:pt x="0" y="0"/>
                </a:moveTo>
                <a:lnTo>
                  <a:pt x="1565298" y="0"/>
                </a:lnTo>
                <a:lnTo>
                  <a:pt x="1565298" y="2389769"/>
                </a:lnTo>
                <a:lnTo>
                  <a:pt x="0" y="238976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2388834" y="2814524"/>
            <a:ext cx="1073307" cy="2425552"/>
          </a:xfrm>
          <a:custGeom>
            <a:avLst/>
            <a:gdLst/>
            <a:ahLst/>
            <a:cxnLst/>
            <a:rect l="l" t="t" r="r" b="b"/>
            <a:pathLst>
              <a:path w="1073307" h="2425552">
                <a:moveTo>
                  <a:pt x="0" y="0"/>
                </a:moveTo>
                <a:lnTo>
                  <a:pt x="1073307" y="0"/>
                </a:lnTo>
                <a:lnTo>
                  <a:pt x="1073307" y="2425552"/>
                </a:lnTo>
                <a:lnTo>
                  <a:pt x="0" y="2425552"/>
                </a:lnTo>
                <a:lnTo>
                  <a:pt x="0" y="0"/>
                </a:lnTo>
                <a:close/>
              </a:path>
            </a:pathLst>
          </a:custGeom>
          <a:blipFill>
            <a:blip r:embed="rId36"/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6295392" y="812916"/>
            <a:ext cx="6995238" cy="64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0"/>
              </a:lnSpc>
            </a:pPr>
            <a:r>
              <a:rPr lang="en-US" sz="4730" spc="-141">
                <a:solidFill>
                  <a:srgbClr val="704430"/>
                </a:solidFill>
                <a:latin typeface="Marykate"/>
              </a:rPr>
              <a:t>Sistem Permainan Mencari Harta Karun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548022" y="4452528"/>
            <a:ext cx="1857375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START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725555" y="4520882"/>
            <a:ext cx="4457819" cy="4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PERPUSTAKAAN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045321" y="7570963"/>
            <a:ext cx="4213979" cy="4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LAB.KOMPUTER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152577" y="6813722"/>
            <a:ext cx="3175754" cy="4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KELAS XII</a:t>
            </a:r>
          </a:p>
        </p:txBody>
      </p:sp>
    </p:spTree>
    <p:extLst>
      <p:ext uri="{BB962C8B-B14F-4D97-AF65-F5344CB8AC3E}">
        <p14:creationId xmlns:p14="http://schemas.microsoft.com/office/powerpoint/2010/main" val="3443868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04030" y="85980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0" y="0"/>
                </a:moveTo>
                <a:lnTo>
                  <a:pt x="1310540" y="0"/>
                </a:lnTo>
                <a:lnTo>
                  <a:pt x="1310540" y="1320442"/>
                </a:lnTo>
                <a:lnTo>
                  <a:pt x="0" y="1320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373430" y="85980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1310540" y="0"/>
                </a:moveTo>
                <a:lnTo>
                  <a:pt x="0" y="0"/>
                </a:lnTo>
                <a:lnTo>
                  <a:pt x="0" y="1320442"/>
                </a:lnTo>
                <a:lnTo>
                  <a:pt x="1310540" y="1320442"/>
                </a:lnTo>
                <a:lnTo>
                  <a:pt x="13105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6604030" y="3684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0" y="1320442"/>
                </a:moveTo>
                <a:lnTo>
                  <a:pt x="1310540" y="1320442"/>
                </a:lnTo>
                <a:lnTo>
                  <a:pt x="1310540" y="0"/>
                </a:lnTo>
                <a:lnTo>
                  <a:pt x="0" y="0"/>
                </a:lnTo>
                <a:lnTo>
                  <a:pt x="0" y="132044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373430" y="3684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1310540" y="1320442"/>
                </a:moveTo>
                <a:lnTo>
                  <a:pt x="0" y="1320442"/>
                </a:lnTo>
                <a:lnTo>
                  <a:pt x="0" y="0"/>
                </a:lnTo>
                <a:lnTo>
                  <a:pt x="1310540" y="0"/>
                </a:lnTo>
                <a:lnTo>
                  <a:pt x="1310540" y="132044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75110" y="8001494"/>
            <a:ext cx="16132954" cy="2976967"/>
            <a:chOff x="0" y="0"/>
            <a:chExt cx="21510606" cy="3969289"/>
          </a:xfrm>
        </p:grpSpPr>
        <p:sp>
          <p:nvSpPr>
            <p:cNvPr id="8" name="Freeform 8"/>
            <p:cNvSpPr/>
            <p:nvPr/>
          </p:nvSpPr>
          <p:spPr>
            <a:xfrm rot="2700000">
              <a:off x="19124634" y="447521"/>
              <a:ext cx="1777849" cy="2456440"/>
            </a:xfrm>
            <a:custGeom>
              <a:avLst/>
              <a:gdLst/>
              <a:ahLst/>
              <a:cxnLst/>
              <a:rect l="l" t="t" r="r" b="b"/>
              <a:pathLst>
                <a:path w="1777849" h="2456440">
                  <a:moveTo>
                    <a:pt x="0" y="0"/>
                  </a:moveTo>
                  <a:lnTo>
                    <a:pt x="1777849" y="0"/>
                  </a:lnTo>
                  <a:lnTo>
                    <a:pt x="1777849" y="2456441"/>
                  </a:lnTo>
                  <a:lnTo>
                    <a:pt x="0" y="2456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5825579" y="711980"/>
              <a:ext cx="2817933" cy="2335362"/>
            </a:xfrm>
            <a:custGeom>
              <a:avLst/>
              <a:gdLst/>
              <a:ahLst/>
              <a:cxnLst/>
              <a:rect l="l" t="t" r="r" b="b"/>
              <a:pathLst>
                <a:path w="2817933" h="2335362">
                  <a:moveTo>
                    <a:pt x="0" y="0"/>
                  </a:moveTo>
                  <a:lnTo>
                    <a:pt x="2817933" y="0"/>
                  </a:lnTo>
                  <a:lnTo>
                    <a:pt x="2817933" y="2335362"/>
                  </a:lnTo>
                  <a:lnTo>
                    <a:pt x="0" y="2335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452748">
              <a:off x="12971959" y="398667"/>
              <a:ext cx="3539317" cy="1933352"/>
            </a:xfrm>
            <a:custGeom>
              <a:avLst/>
              <a:gdLst/>
              <a:ahLst/>
              <a:cxnLst/>
              <a:rect l="l" t="t" r="r" b="b"/>
              <a:pathLst>
                <a:path w="3539317" h="1933352">
                  <a:moveTo>
                    <a:pt x="0" y="0"/>
                  </a:moveTo>
                  <a:lnTo>
                    <a:pt x="3539317" y="0"/>
                  </a:lnTo>
                  <a:lnTo>
                    <a:pt x="3539317" y="1933352"/>
                  </a:lnTo>
                  <a:lnTo>
                    <a:pt x="0" y="193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1295617" y="999366"/>
              <a:ext cx="1564725" cy="1760590"/>
            </a:xfrm>
            <a:custGeom>
              <a:avLst/>
              <a:gdLst/>
              <a:ahLst/>
              <a:cxnLst/>
              <a:rect l="l" t="t" r="r" b="b"/>
              <a:pathLst>
                <a:path w="1564725" h="1760590">
                  <a:moveTo>
                    <a:pt x="0" y="0"/>
                  </a:moveTo>
                  <a:lnTo>
                    <a:pt x="1564724" y="0"/>
                  </a:lnTo>
                  <a:lnTo>
                    <a:pt x="1564724" y="1760590"/>
                  </a:lnTo>
                  <a:lnTo>
                    <a:pt x="0" y="1760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1853151">
              <a:off x="348959" y="750848"/>
              <a:ext cx="2067824" cy="1930831"/>
            </a:xfrm>
            <a:custGeom>
              <a:avLst/>
              <a:gdLst/>
              <a:ahLst/>
              <a:cxnLst/>
              <a:rect l="l" t="t" r="r" b="b"/>
              <a:pathLst>
                <a:path w="2067824" h="1930831">
                  <a:moveTo>
                    <a:pt x="0" y="0"/>
                  </a:moveTo>
                  <a:lnTo>
                    <a:pt x="2067824" y="0"/>
                  </a:lnTo>
                  <a:lnTo>
                    <a:pt x="2067824" y="1930831"/>
                  </a:lnTo>
                  <a:lnTo>
                    <a:pt x="0" y="1930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1669972">
              <a:off x="8768405" y="410978"/>
              <a:ext cx="2387241" cy="2529527"/>
            </a:xfrm>
            <a:custGeom>
              <a:avLst/>
              <a:gdLst/>
              <a:ahLst/>
              <a:cxnLst/>
              <a:rect l="l" t="t" r="r" b="b"/>
              <a:pathLst>
                <a:path w="2387241" h="2529527">
                  <a:moveTo>
                    <a:pt x="0" y="0"/>
                  </a:moveTo>
                  <a:lnTo>
                    <a:pt x="2387241" y="0"/>
                  </a:lnTo>
                  <a:lnTo>
                    <a:pt x="2387241" y="2529527"/>
                  </a:lnTo>
                  <a:lnTo>
                    <a:pt x="0" y="2529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6940041" y="1797673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6051766" y="711980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9" y="0"/>
                  </a:lnTo>
                  <a:lnTo>
                    <a:pt x="1776549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5243108">
              <a:off x="5253667" y="2288978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563274" y="795446"/>
              <a:ext cx="2780568" cy="2280066"/>
            </a:xfrm>
            <a:custGeom>
              <a:avLst/>
              <a:gdLst/>
              <a:ahLst/>
              <a:cxnLst/>
              <a:rect l="l" t="t" r="r" b="b"/>
              <a:pathLst>
                <a:path w="2780568" h="2280066">
                  <a:moveTo>
                    <a:pt x="0" y="0"/>
                  </a:moveTo>
                  <a:lnTo>
                    <a:pt x="2780568" y="0"/>
                  </a:lnTo>
                  <a:lnTo>
                    <a:pt x="2780568" y="2280066"/>
                  </a:lnTo>
                  <a:lnTo>
                    <a:pt x="0" y="2280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329498" y="368479"/>
            <a:ext cx="16178567" cy="10972869"/>
            <a:chOff x="0" y="0"/>
            <a:chExt cx="21571423" cy="14630492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1571423" cy="14630492"/>
              <a:chOff x="0" y="0"/>
              <a:chExt cx="4030824" cy="273384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92710" y="106680"/>
                <a:ext cx="3926683" cy="2614465"/>
              </a:xfrm>
              <a:custGeom>
                <a:avLst/>
                <a:gdLst/>
                <a:ahLst/>
                <a:cxnLst/>
                <a:rect l="l" t="t" r="r" b="b"/>
                <a:pathLst>
                  <a:path w="3926683" h="2614465">
                    <a:moveTo>
                      <a:pt x="3900013" y="2425235"/>
                    </a:moveTo>
                    <a:cubicBezTo>
                      <a:pt x="3900013" y="2512865"/>
                      <a:pt x="3823813" y="2583985"/>
                      <a:pt x="3742533" y="2583985"/>
                    </a:cubicBezTo>
                    <a:lnTo>
                      <a:pt x="66040" y="2583985"/>
                    </a:lnTo>
                    <a:cubicBezTo>
                      <a:pt x="43180" y="2583985"/>
                      <a:pt x="20320" y="2578905"/>
                      <a:pt x="0" y="2570015"/>
                    </a:cubicBezTo>
                    <a:cubicBezTo>
                      <a:pt x="26670" y="2597955"/>
                      <a:pt x="63500" y="2614465"/>
                      <a:pt x="119154" y="2614465"/>
                    </a:cubicBezTo>
                    <a:lnTo>
                      <a:pt x="3780633" y="2614465"/>
                    </a:lnTo>
                    <a:cubicBezTo>
                      <a:pt x="3860644" y="2614465"/>
                      <a:pt x="3926683" y="2548425"/>
                      <a:pt x="3926683" y="2468415"/>
                    </a:cubicBezTo>
                    <a:lnTo>
                      <a:pt x="3926683" y="95250"/>
                    </a:lnTo>
                    <a:cubicBezTo>
                      <a:pt x="3926683" y="58420"/>
                      <a:pt x="3912713" y="25400"/>
                      <a:pt x="3891124" y="0"/>
                    </a:cubicBezTo>
                    <a:cubicBezTo>
                      <a:pt x="3897474" y="16510"/>
                      <a:pt x="3900013" y="34290"/>
                      <a:pt x="3900013" y="52070"/>
                    </a:cubicBezTo>
                    <a:lnTo>
                      <a:pt x="3900013" y="2425235"/>
                    </a:lnTo>
                    <a:close/>
                  </a:path>
                </a:pathLst>
              </a:custGeom>
              <a:solidFill>
                <a:srgbClr val="704430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2700" y="12700"/>
                <a:ext cx="3966054" cy="2665265"/>
              </a:xfrm>
              <a:custGeom>
                <a:avLst/>
                <a:gdLst/>
                <a:ahLst/>
                <a:cxnLst/>
                <a:rect l="l" t="t" r="r" b="b"/>
                <a:pathLst>
                  <a:path w="3966054" h="2665265">
                    <a:moveTo>
                      <a:pt x="146050" y="2665265"/>
                    </a:moveTo>
                    <a:lnTo>
                      <a:pt x="3820004" y="2665265"/>
                    </a:lnTo>
                    <a:cubicBezTo>
                      <a:pt x="3900013" y="2665265"/>
                      <a:pt x="3966054" y="2599225"/>
                      <a:pt x="3966054" y="2519215"/>
                    </a:cubicBezTo>
                    <a:lnTo>
                      <a:pt x="3966054" y="146050"/>
                    </a:lnTo>
                    <a:cubicBezTo>
                      <a:pt x="3966054" y="66040"/>
                      <a:pt x="3900013" y="0"/>
                      <a:pt x="3820004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2519215"/>
                    </a:lnTo>
                    <a:cubicBezTo>
                      <a:pt x="0" y="2600495"/>
                      <a:pt x="66040" y="2665265"/>
                      <a:pt x="146050" y="2665265"/>
                    </a:cubicBezTo>
                    <a:close/>
                  </a:path>
                </a:pathLst>
              </a:custGeom>
              <a:solidFill>
                <a:srgbClr val="94D2A5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4030824" cy="2733845"/>
              </a:xfrm>
              <a:custGeom>
                <a:avLst/>
                <a:gdLst/>
                <a:ahLst/>
                <a:cxnLst/>
                <a:rect l="l" t="t" r="r" b="b"/>
                <a:pathLst>
                  <a:path w="4030824" h="2733845">
                    <a:moveTo>
                      <a:pt x="3967324" y="74930"/>
                    </a:moveTo>
                    <a:cubicBezTo>
                      <a:pt x="3939384" y="30480"/>
                      <a:pt x="3889854" y="0"/>
                      <a:pt x="3832704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2531915"/>
                    </a:lnTo>
                    <a:cubicBezTo>
                      <a:pt x="0" y="2583985"/>
                      <a:pt x="25400" y="2629705"/>
                      <a:pt x="63500" y="2658915"/>
                    </a:cubicBezTo>
                    <a:cubicBezTo>
                      <a:pt x="91440" y="2703365"/>
                      <a:pt x="140970" y="2733845"/>
                      <a:pt x="215477" y="2733845"/>
                    </a:cubicBezTo>
                    <a:lnTo>
                      <a:pt x="3872074" y="2733845"/>
                    </a:lnTo>
                    <a:cubicBezTo>
                      <a:pt x="3959704" y="2733845"/>
                      <a:pt x="4030824" y="2662725"/>
                      <a:pt x="4030824" y="2575095"/>
                    </a:cubicBezTo>
                    <a:lnTo>
                      <a:pt x="4030824" y="201930"/>
                    </a:lnTo>
                    <a:cubicBezTo>
                      <a:pt x="4030823" y="149860"/>
                      <a:pt x="4005423" y="104140"/>
                      <a:pt x="3967324" y="74930"/>
                    </a:cubicBezTo>
                    <a:close/>
                    <a:moveTo>
                      <a:pt x="12700" y="2531915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3832704" y="12700"/>
                    </a:lnTo>
                    <a:cubicBezTo>
                      <a:pt x="3912713" y="12700"/>
                      <a:pt x="3978754" y="78740"/>
                      <a:pt x="3978754" y="158750"/>
                    </a:cubicBezTo>
                    <a:lnTo>
                      <a:pt x="3978754" y="2531915"/>
                    </a:lnTo>
                    <a:cubicBezTo>
                      <a:pt x="3978754" y="2611925"/>
                      <a:pt x="3912713" y="2677965"/>
                      <a:pt x="3832704" y="2677965"/>
                    </a:cubicBezTo>
                    <a:lnTo>
                      <a:pt x="158750" y="2677965"/>
                    </a:lnTo>
                    <a:cubicBezTo>
                      <a:pt x="78740" y="2677965"/>
                      <a:pt x="12700" y="2613195"/>
                      <a:pt x="12700" y="2531915"/>
                    </a:cubicBezTo>
                    <a:close/>
                    <a:moveTo>
                      <a:pt x="4019393" y="2575095"/>
                    </a:moveTo>
                    <a:cubicBezTo>
                      <a:pt x="4019393" y="2655105"/>
                      <a:pt x="3952084" y="2721145"/>
                      <a:pt x="3872074" y="2721145"/>
                    </a:cubicBezTo>
                    <a:lnTo>
                      <a:pt x="215477" y="2721145"/>
                    </a:lnTo>
                    <a:cubicBezTo>
                      <a:pt x="157480" y="2721145"/>
                      <a:pt x="120650" y="2704635"/>
                      <a:pt x="93980" y="2676695"/>
                    </a:cubicBezTo>
                    <a:cubicBezTo>
                      <a:pt x="114300" y="2685585"/>
                      <a:pt x="135890" y="2690665"/>
                      <a:pt x="160020" y="2690665"/>
                    </a:cubicBezTo>
                    <a:lnTo>
                      <a:pt x="3833974" y="2690665"/>
                    </a:lnTo>
                    <a:cubicBezTo>
                      <a:pt x="3921604" y="2690665"/>
                      <a:pt x="3992724" y="2619545"/>
                      <a:pt x="3992724" y="2531915"/>
                    </a:cubicBezTo>
                    <a:lnTo>
                      <a:pt x="3992724" y="158750"/>
                    </a:lnTo>
                    <a:cubicBezTo>
                      <a:pt x="3992724" y="140970"/>
                      <a:pt x="3988913" y="123190"/>
                      <a:pt x="3983834" y="106680"/>
                    </a:cubicBezTo>
                    <a:cubicBezTo>
                      <a:pt x="4005424" y="132080"/>
                      <a:pt x="4019393" y="165100"/>
                      <a:pt x="4019393" y="201930"/>
                    </a:cubicBezTo>
                    <a:lnTo>
                      <a:pt x="4019393" y="2575095"/>
                    </a:lnTo>
                    <a:close/>
                  </a:path>
                </a:pathLst>
              </a:custGeom>
              <a:solidFill>
                <a:srgbClr val="704430"/>
              </a:solidFill>
            </p:spPr>
          </p:sp>
        </p:grpSp>
        <p:sp>
          <p:nvSpPr>
            <p:cNvPr id="23" name="AutoShape 23"/>
            <p:cNvSpPr/>
            <p:nvPr/>
          </p:nvSpPr>
          <p:spPr>
            <a:xfrm>
              <a:off x="19501456" y="708664"/>
              <a:ext cx="638015" cy="0"/>
            </a:xfrm>
            <a:prstGeom prst="line">
              <a:avLst/>
            </a:prstGeom>
            <a:ln w="67441" cap="rnd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19501456" y="980196"/>
              <a:ext cx="638015" cy="0"/>
            </a:xfrm>
            <a:prstGeom prst="line">
              <a:avLst/>
            </a:prstGeom>
            <a:ln w="67441" cap="rnd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19501456" y="1251728"/>
              <a:ext cx="638015" cy="0"/>
            </a:xfrm>
            <a:prstGeom prst="line">
              <a:avLst/>
            </a:prstGeom>
            <a:ln w="67441" cap="rnd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17464379" y="477207"/>
              <a:ext cx="1073418" cy="1073418"/>
            </a:xfrm>
            <a:custGeom>
              <a:avLst/>
              <a:gdLst/>
              <a:ahLst/>
              <a:cxnLst/>
              <a:rect l="l" t="t" r="r" b="b"/>
              <a:pathLst>
                <a:path w="1073418" h="1073418">
                  <a:moveTo>
                    <a:pt x="0" y="0"/>
                  </a:moveTo>
                  <a:lnTo>
                    <a:pt x="1073418" y="0"/>
                  </a:lnTo>
                  <a:lnTo>
                    <a:pt x="1073418" y="1073419"/>
                  </a:lnTo>
                  <a:lnTo>
                    <a:pt x="0" y="1073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7" name="Group 27"/>
            <p:cNvGrpSpPr/>
            <p:nvPr/>
          </p:nvGrpSpPr>
          <p:grpSpPr>
            <a:xfrm>
              <a:off x="1234674" y="739842"/>
              <a:ext cx="610505" cy="61050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896C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2257924" y="739842"/>
              <a:ext cx="610505" cy="61050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896C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3281174" y="739842"/>
              <a:ext cx="610505" cy="61050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896C"/>
              </a:solidFill>
            </p:spPr>
          </p:sp>
        </p:grpSp>
        <p:sp>
          <p:nvSpPr>
            <p:cNvPr id="33" name="AutoShape 33"/>
            <p:cNvSpPr/>
            <p:nvPr/>
          </p:nvSpPr>
          <p:spPr>
            <a:xfrm>
              <a:off x="26976" y="2019467"/>
              <a:ext cx="21245922" cy="0"/>
            </a:xfrm>
            <a:prstGeom prst="line">
              <a:avLst/>
            </a:prstGeom>
            <a:ln w="67441" cap="flat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4712414" y="687394"/>
            <a:ext cx="9412735" cy="892163"/>
            <a:chOff x="0" y="0"/>
            <a:chExt cx="20192434" cy="191389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0192434" cy="1913890"/>
            </a:xfrm>
            <a:custGeom>
              <a:avLst/>
              <a:gdLst/>
              <a:ahLst/>
              <a:cxnLst/>
              <a:rect l="l" t="t" r="r" b="b"/>
              <a:pathLst>
                <a:path w="20192434" h="1913890">
                  <a:moveTo>
                    <a:pt x="20192434" y="956945"/>
                  </a:moveTo>
                  <a:cubicBezTo>
                    <a:pt x="20192434" y="1485392"/>
                    <a:pt x="19764063" y="1913890"/>
                    <a:pt x="19235489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9235489" y="0"/>
                  </a:lnTo>
                  <a:cubicBezTo>
                    <a:pt x="19763936" y="0"/>
                    <a:pt x="20192434" y="428371"/>
                    <a:pt x="20192434" y="956945"/>
                  </a:cubicBezTo>
                  <a:close/>
                </a:path>
              </a:pathLst>
            </a:custGeom>
            <a:solidFill>
              <a:srgbClr val="FFF3ED"/>
            </a:solidFill>
          </p:spPr>
        </p:sp>
      </p:grpSp>
      <p:sp>
        <p:nvSpPr>
          <p:cNvPr id="36" name="Freeform 36"/>
          <p:cNvSpPr/>
          <p:nvPr/>
        </p:nvSpPr>
        <p:spPr>
          <a:xfrm>
            <a:off x="13435509" y="891739"/>
            <a:ext cx="361990" cy="410187"/>
          </a:xfrm>
          <a:custGeom>
            <a:avLst/>
            <a:gdLst/>
            <a:ahLst/>
            <a:cxnLst/>
            <a:rect l="l" t="t" r="r" b="b"/>
            <a:pathLst>
              <a:path w="361990" h="410187">
                <a:moveTo>
                  <a:pt x="0" y="0"/>
                </a:moveTo>
                <a:lnTo>
                  <a:pt x="361990" y="0"/>
                </a:lnTo>
                <a:lnTo>
                  <a:pt x="361990" y="410187"/>
                </a:lnTo>
                <a:lnTo>
                  <a:pt x="0" y="41018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5079957" y="881446"/>
            <a:ext cx="448723" cy="430774"/>
          </a:xfrm>
          <a:custGeom>
            <a:avLst/>
            <a:gdLst/>
            <a:ahLst/>
            <a:cxnLst/>
            <a:rect l="l" t="t" r="r" b="b"/>
            <a:pathLst>
              <a:path w="448723" h="430774">
                <a:moveTo>
                  <a:pt x="0" y="0"/>
                </a:moveTo>
                <a:lnTo>
                  <a:pt x="448722" y="0"/>
                </a:lnTo>
                <a:lnTo>
                  <a:pt x="448722" y="430773"/>
                </a:lnTo>
                <a:lnTo>
                  <a:pt x="0" y="43077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5747362" y="881446"/>
            <a:ext cx="328954" cy="430774"/>
          </a:xfrm>
          <a:custGeom>
            <a:avLst/>
            <a:gdLst/>
            <a:ahLst/>
            <a:cxnLst/>
            <a:rect l="l" t="t" r="r" b="b"/>
            <a:pathLst>
              <a:path w="328954" h="430774">
                <a:moveTo>
                  <a:pt x="0" y="0"/>
                </a:moveTo>
                <a:lnTo>
                  <a:pt x="328955" y="0"/>
                </a:lnTo>
                <a:lnTo>
                  <a:pt x="328955" y="430773"/>
                </a:lnTo>
                <a:lnTo>
                  <a:pt x="0" y="430773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2260055" y="2271352"/>
            <a:ext cx="2452358" cy="2133552"/>
          </a:xfrm>
          <a:custGeom>
            <a:avLst/>
            <a:gdLst/>
            <a:ahLst/>
            <a:cxnLst/>
            <a:rect l="l" t="t" r="r" b="b"/>
            <a:pathLst>
              <a:path w="2452358" h="2133552">
                <a:moveTo>
                  <a:pt x="0" y="0"/>
                </a:moveTo>
                <a:lnTo>
                  <a:pt x="2452359" y="0"/>
                </a:lnTo>
                <a:lnTo>
                  <a:pt x="2452359" y="2133551"/>
                </a:lnTo>
                <a:lnTo>
                  <a:pt x="0" y="2133551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3939357" y="7496657"/>
            <a:ext cx="2664673" cy="1562165"/>
          </a:xfrm>
          <a:custGeom>
            <a:avLst/>
            <a:gdLst/>
            <a:ahLst/>
            <a:cxnLst/>
            <a:rect l="l" t="t" r="r" b="b"/>
            <a:pathLst>
              <a:path w="2664673" h="1562165">
                <a:moveTo>
                  <a:pt x="0" y="0"/>
                </a:moveTo>
                <a:lnTo>
                  <a:pt x="2664673" y="0"/>
                </a:lnTo>
                <a:lnTo>
                  <a:pt x="2664673" y="1562164"/>
                </a:lnTo>
                <a:lnTo>
                  <a:pt x="0" y="1562164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733545" y="7296211"/>
            <a:ext cx="4013818" cy="2603735"/>
          </a:xfrm>
          <a:custGeom>
            <a:avLst/>
            <a:gdLst/>
            <a:ahLst/>
            <a:cxnLst/>
            <a:rect l="l" t="t" r="r" b="b"/>
            <a:pathLst>
              <a:path w="4013818" h="2603735">
                <a:moveTo>
                  <a:pt x="0" y="0"/>
                </a:moveTo>
                <a:lnTo>
                  <a:pt x="4013817" y="0"/>
                </a:lnTo>
                <a:lnTo>
                  <a:pt x="4013817" y="2603735"/>
                </a:lnTo>
                <a:lnTo>
                  <a:pt x="0" y="2603735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8636132" y="4404903"/>
            <a:ext cx="1565299" cy="2389769"/>
          </a:xfrm>
          <a:custGeom>
            <a:avLst/>
            <a:gdLst/>
            <a:ahLst/>
            <a:cxnLst/>
            <a:rect l="l" t="t" r="r" b="b"/>
            <a:pathLst>
              <a:path w="1565299" h="2389769">
                <a:moveTo>
                  <a:pt x="0" y="0"/>
                </a:moveTo>
                <a:lnTo>
                  <a:pt x="1565298" y="0"/>
                </a:lnTo>
                <a:lnTo>
                  <a:pt x="1565298" y="2389769"/>
                </a:lnTo>
                <a:lnTo>
                  <a:pt x="0" y="238976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6295392" y="812916"/>
            <a:ext cx="6995238" cy="64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0"/>
              </a:lnSpc>
            </a:pPr>
            <a:r>
              <a:rPr lang="en-US" sz="4730" spc="-141">
                <a:solidFill>
                  <a:srgbClr val="704430"/>
                </a:solidFill>
                <a:latin typeface="Marykate"/>
              </a:rPr>
              <a:t>Sistem Permainan Mencari Harta Karun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548022" y="4452528"/>
            <a:ext cx="1857375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START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045321" y="7570963"/>
            <a:ext cx="4213979" cy="4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LAB.KOMPUTER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152577" y="6813722"/>
            <a:ext cx="3175754" cy="4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KELAS XII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932822" y="6890446"/>
            <a:ext cx="2971919" cy="830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LAPANGAN</a:t>
            </a:r>
          </a:p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UPACARA</a:t>
            </a:r>
          </a:p>
        </p:txBody>
      </p:sp>
      <p:sp>
        <p:nvSpPr>
          <p:cNvPr id="48" name="Freeform 48"/>
          <p:cNvSpPr/>
          <p:nvPr/>
        </p:nvSpPr>
        <p:spPr>
          <a:xfrm>
            <a:off x="6033136" y="1579556"/>
            <a:ext cx="12254864" cy="7531171"/>
          </a:xfrm>
          <a:custGeom>
            <a:avLst/>
            <a:gdLst/>
            <a:ahLst/>
            <a:cxnLst/>
            <a:rect l="l" t="t" r="r" b="b"/>
            <a:pathLst>
              <a:path w="12254864" h="7531171">
                <a:moveTo>
                  <a:pt x="0" y="0"/>
                </a:moveTo>
                <a:lnTo>
                  <a:pt x="12254864" y="0"/>
                </a:lnTo>
                <a:lnTo>
                  <a:pt x="12254864" y="7531171"/>
                </a:lnTo>
                <a:lnTo>
                  <a:pt x="0" y="7531171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6858096" y="9244077"/>
            <a:ext cx="6686669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5"/>
              </a:lnSpc>
            </a:pPr>
            <a:r>
              <a:rPr lang="en-US" sz="4500" spc="427">
                <a:solidFill>
                  <a:srgbClr val="704430"/>
                </a:solidFill>
                <a:latin typeface="HK Modular Bold Italics"/>
              </a:rPr>
              <a:t>PERPUSTAKAAN</a:t>
            </a:r>
          </a:p>
        </p:txBody>
      </p:sp>
      <p:sp>
        <p:nvSpPr>
          <p:cNvPr id="50" name="Freeform 50"/>
          <p:cNvSpPr/>
          <p:nvPr/>
        </p:nvSpPr>
        <p:spPr>
          <a:xfrm>
            <a:off x="2425187" y="2878339"/>
            <a:ext cx="5469727" cy="12360965"/>
          </a:xfrm>
          <a:custGeom>
            <a:avLst/>
            <a:gdLst/>
            <a:ahLst/>
            <a:cxnLst/>
            <a:rect l="l" t="t" r="r" b="b"/>
            <a:pathLst>
              <a:path w="5469727" h="12360965">
                <a:moveTo>
                  <a:pt x="0" y="0"/>
                </a:moveTo>
                <a:lnTo>
                  <a:pt x="5469727" y="0"/>
                </a:lnTo>
                <a:lnTo>
                  <a:pt x="5469727" y="12360965"/>
                </a:lnTo>
                <a:lnTo>
                  <a:pt x="0" y="12360965"/>
                </a:lnTo>
                <a:lnTo>
                  <a:pt x="0" y="0"/>
                </a:lnTo>
                <a:close/>
              </a:path>
            </a:pathLst>
          </a:custGeom>
          <a:blipFill>
            <a:blip r:embed="rId36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04030" y="85980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0" y="0"/>
                </a:moveTo>
                <a:lnTo>
                  <a:pt x="1310540" y="0"/>
                </a:lnTo>
                <a:lnTo>
                  <a:pt x="1310540" y="1320442"/>
                </a:lnTo>
                <a:lnTo>
                  <a:pt x="0" y="1320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373430" y="85980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1310540" y="0"/>
                </a:moveTo>
                <a:lnTo>
                  <a:pt x="0" y="0"/>
                </a:lnTo>
                <a:lnTo>
                  <a:pt x="0" y="1320442"/>
                </a:lnTo>
                <a:lnTo>
                  <a:pt x="1310540" y="1320442"/>
                </a:lnTo>
                <a:lnTo>
                  <a:pt x="13105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6604030" y="3684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0" y="1320442"/>
                </a:moveTo>
                <a:lnTo>
                  <a:pt x="1310540" y="1320442"/>
                </a:lnTo>
                <a:lnTo>
                  <a:pt x="1310540" y="0"/>
                </a:lnTo>
                <a:lnTo>
                  <a:pt x="0" y="0"/>
                </a:lnTo>
                <a:lnTo>
                  <a:pt x="0" y="132044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373430" y="3684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1310540" y="1320442"/>
                </a:moveTo>
                <a:lnTo>
                  <a:pt x="0" y="1320442"/>
                </a:lnTo>
                <a:lnTo>
                  <a:pt x="0" y="0"/>
                </a:lnTo>
                <a:lnTo>
                  <a:pt x="1310540" y="0"/>
                </a:lnTo>
                <a:lnTo>
                  <a:pt x="1310540" y="132044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75110" y="8001494"/>
            <a:ext cx="16132954" cy="2976967"/>
            <a:chOff x="0" y="0"/>
            <a:chExt cx="21510606" cy="3969289"/>
          </a:xfrm>
        </p:grpSpPr>
        <p:sp>
          <p:nvSpPr>
            <p:cNvPr id="8" name="Freeform 8"/>
            <p:cNvSpPr/>
            <p:nvPr/>
          </p:nvSpPr>
          <p:spPr>
            <a:xfrm rot="2700000">
              <a:off x="19124634" y="447521"/>
              <a:ext cx="1777849" cy="2456440"/>
            </a:xfrm>
            <a:custGeom>
              <a:avLst/>
              <a:gdLst/>
              <a:ahLst/>
              <a:cxnLst/>
              <a:rect l="l" t="t" r="r" b="b"/>
              <a:pathLst>
                <a:path w="1777849" h="2456440">
                  <a:moveTo>
                    <a:pt x="0" y="0"/>
                  </a:moveTo>
                  <a:lnTo>
                    <a:pt x="1777849" y="0"/>
                  </a:lnTo>
                  <a:lnTo>
                    <a:pt x="1777849" y="2456441"/>
                  </a:lnTo>
                  <a:lnTo>
                    <a:pt x="0" y="2456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5825579" y="711980"/>
              <a:ext cx="2817933" cy="2335362"/>
            </a:xfrm>
            <a:custGeom>
              <a:avLst/>
              <a:gdLst/>
              <a:ahLst/>
              <a:cxnLst/>
              <a:rect l="l" t="t" r="r" b="b"/>
              <a:pathLst>
                <a:path w="2817933" h="2335362">
                  <a:moveTo>
                    <a:pt x="0" y="0"/>
                  </a:moveTo>
                  <a:lnTo>
                    <a:pt x="2817933" y="0"/>
                  </a:lnTo>
                  <a:lnTo>
                    <a:pt x="2817933" y="2335362"/>
                  </a:lnTo>
                  <a:lnTo>
                    <a:pt x="0" y="2335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452748">
              <a:off x="12971959" y="398667"/>
              <a:ext cx="3539317" cy="1933352"/>
            </a:xfrm>
            <a:custGeom>
              <a:avLst/>
              <a:gdLst/>
              <a:ahLst/>
              <a:cxnLst/>
              <a:rect l="l" t="t" r="r" b="b"/>
              <a:pathLst>
                <a:path w="3539317" h="1933352">
                  <a:moveTo>
                    <a:pt x="0" y="0"/>
                  </a:moveTo>
                  <a:lnTo>
                    <a:pt x="3539317" y="0"/>
                  </a:lnTo>
                  <a:lnTo>
                    <a:pt x="3539317" y="1933352"/>
                  </a:lnTo>
                  <a:lnTo>
                    <a:pt x="0" y="193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1295617" y="999366"/>
              <a:ext cx="1564725" cy="1760590"/>
            </a:xfrm>
            <a:custGeom>
              <a:avLst/>
              <a:gdLst/>
              <a:ahLst/>
              <a:cxnLst/>
              <a:rect l="l" t="t" r="r" b="b"/>
              <a:pathLst>
                <a:path w="1564725" h="1760590">
                  <a:moveTo>
                    <a:pt x="0" y="0"/>
                  </a:moveTo>
                  <a:lnTo>
                    <a:pt x="1564724" y="0"/>
                  </a:lnTo>
                  <a:lnTo>
                    <a:pt x="1564724" y="1760590"/>
                  </a:lnTo>
                  <a:lnTo>
                    <a:pt x="0" y="1760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1853151">
              <a:off x="348959" y="750848"/>
              <a:ext cx="2067824" cy="1930831"/>
            </a:xfrm>
            <a:custGeom>
              <a:avLst/>
              <a:gdLst/>
              <a:ahLst/>
              <a:cxnLst/>
              <a:rect l="l" t="t" r="r" b="b"/>
              <a:pathLst>
                <a:path w="2067824" h="1930831">
                  <a:moveTo>
                    <a:pt x="0" y="0"/>
                  </a:moveTo>
                  <a:lnTo>
                    <a:pt x="2067824" y="0"/>
                  </a:lnTo>
                  <a:lnTo>
                    <a:pt x="2067824" y="1930831"/>
                  </a:lnTo>
                  <a:lnTo>
                    <a:pt x="0" y="1930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1669972">
              <a:off x="8768405" y="410978"/>
              <a:ext cx="2387241" cy="2529527"/>
            </a:xfrm>
            <a:custGeom>
              <a:avLst/>
              <a:gdLst/>
              <a:ahLst/>
              <a:cxnLst/>
              <a:rect l="l" t="t" r="r" b="b"/>
              <a:pathLst>
                <a:path w="2387241" h="2529527">
                  <a:moveTo>
                    <a:pt x="0" y="0"/>
                  </a:moveTo>
                  <a:lnTo>
                    <a:pt x="2387241" y="0"/>
                  </a:lnTo>
                  <a:lnTo>
                    <a:pt x="2387241" y="2529527"/>
                  </a:lnTo>
                  <a:lnTo>
                    <a:pt x="0" y="2529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6940041" y="1797673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6051766" y="711980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9" y="0"/>
                  </a:lnTo>
                  <a:lnTo>
                    <a:pt x="1776549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5243108">
              <a:off x="5253667" y="2288978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563274" y="795446"/>
              <a:ext cx="2780568" cy="2280066"/>
            </a:xfrm>
            <a:custGeom>
              <a:avLst/>
              <a:gdLst/>
              <a:ahLst/>
              <a:cxnLst/>
              <a:rect l="l" t="t" r="r" b="b"/>
              <a:pathLst>
                <a:path w="2780568" h="2280066">
                  <a:moveTo>
                    <a:pt x="0" y="0"/>
                  </a:moveTo>
                  <a:lnTo>
                    <a:pt x="2780568" y="0"/>
                  </a:lnTo>
                  <a:lnTo>
                    <a:pt x="2780568" y="2280066"/>
                  </a:lnTo>
                  <a:lnTo>
                    <a:pt x="0" y="2280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329498" y="368479"/>
            <a:ext cx="16178567" cy="10972869"/>
            <a:chOff x="0" y="0"/>
            <a:chExt cx="21571423" cy="14630492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1571423" cy="14630492"/>
              <a:chOff x="0" y="0"/>
              <a:chExt cx="4030824" cy="273384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92710" y="106680"/>
                <a:ext cx="3926683" cy="2614465"/>
              </a:xfrm>
              <a:custGeom>
                <a:avLst/>
                <a:gdLst/>
                <a:ahLst/>
                <a:cxnLst/>
                <a:rect l="l" t="t" r="r" b="b"/>
                <a:pathLst>
                  <a:path w="3926683" h="2614465">
                    <a:moveTo>
                      <a:pt x="3900013" y="2425235"/>
                    </a:moveTo>
                    <a:cubicBezTo>
                      <a:pt x="3900013" y="2512865"/>
                      <a:pt x="3823813" y="2583985"/>
                      <a:pt x="3742533" y="2583985"/>
                    </a:cubicBezTo>
                    <a:lnTo>
                      <a:pt x="66040" y="2583985"/>
                    </a:lnTo>
                    <a:cubicBezTo>
                      <a:pt x="43180" y="2583985"/>
                      <a:pt x="20320" y="2578905"/>
                      <a:pt x="0" y="2570015"/>
                    </a:cubicBezTo>
                    <a:cubicBezTo>
                      <a:pt x="26670" y="2597955"/>
                      <a:pt x="63500" y="2614465"/>
                      <a:pt x="119154" y="2614465"/>
                    </a:cubicBezTo>
                    <a:lnTo>
                      <a:pt x="3780633" y="2614465"/>
                    </a:lnTo>
                    <a:cubicBezTo>
                      <a:pt x="3860644" y="2614465"/>
                      <a:pt x="3926683" y="2548425"/>
                      <a:pt x="3926683" y="2468415"/>
                    </a:cubicBezTo>
                    <a:lnTo>
                      <a:pt x="3926683" y="95250"/>
                    </a:lnTo>
                    <a:cubicBezTo>
                      <a:pt x="3926683" y="58420"/>
                      <a:pt x="3912713" y="25400"/>
                      <a:pt x="3891124" y="0"/>
                    </a:cubicBezTo>
                    <a:cubicBezTo>
                      <a:pt x="3897474" y="16510"/>
                      <a:pt x="3900013" y="34290"/>
                      <a:pt x="3900013" y="52070"/>
                    </a:cubicBezTo>
                    <a:lnTo>
                      <a:pt x="3900013" y="2425235"/>
                    </a:lnTo>
                    <a:close/>
                  </a:path>
                </a:pathLst>
              </a:custGeom>
              <a:solidFill>
                <a:srgbClr val="704430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2700" y="12700"/>
                <a:ext cx="3966054" cy="2665265"/>
              </a:xfrm>
              <a:custGeom>
                <a:avLst/>
                <a:gdLst/>
                <a:ahLst/>
                <a:cxnLst/>
                <a:rect l="l" t="t" r="r" b="b"/>
                <a:pathLst>
                  <a:path w="3966054" h="2665265">
                    <a:moveTo>
                      <a:pt x="146050" y="2665265"/>
                    </a:moveTo>
                    <a:lnTo>
                      <a:pt x="3820004" y="2665265"/>
                    </a:lnTo>
                    <a:cubicBezTo>
                      <a:pt x="3900013" y="2665265"/>
                      <a:pt x="3966054" y="2599225"/>
                      <a:pt x="3966054" y="2519215"/>
                    </a:cubicBezTo>
                    <a:lnTo>
                      <a:pt x="3966054" y="146050"/>
                    </a:lnTo>
                    <a:cubicBezTo>
                      <a:pt x="3966054" y="66040"/>
                      <a:pt x="3900013" y="0"/>
                      <a:pt x="3820004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2519215"/>
                    </a:lnTo>
                    <a:cubicBezTo>
                      <a:pt x="0" y="2600495"/>
                      <a:pt x="66040" y="2665265"/>
                      <a:pt x="146050" y="2665265"/>
                    </a:cubicBezTo>
                    <a:close/>
                  </a:path>
                </a:pathLst>
              </a:custGeom>
              <a:solidFill>
                <a:srgbClr val="94D2A5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4030824" cy="2733845"/>
              </a:xfrm>
              <a:custGeom>
                <a:avLst/>
                <a:gdLst/>
                <a:ahLst/>
                <a:cxnLst/>
                <a:rect l="l" t="t" r="r" b="b"/>
                <a:pathLst>
                  <a:path w="4030824" h="2733845">
                    <a:moveTo>
                      <a:pt x="3967324" y="74930"/>
                    </a:moveTo>
                    <a:cubicBezTo>
                      <a:pt x="3939384" y="30480"/>
                      <a:pt x="3889854" y="0"/>
                      <a:pt x="3832704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2531915"/>
                    </a:lnTo>
                    <a:cubicBezTo>
                      <a:pt x="0" y="2583985"/>
                      <a:pt x="25400" y="2629705"/>
                      <a:pt x="63500" y="2658915"/>
                    </a:cubicBezTo>
                    <a:cubicBezTo>
                      <a:pt x="91440" y="2703365"/>
                      <a:pt x="140970" y="2733845"/>
                      <a:pt x="215477" y="2733845"/>
                    </a:cubicBezTo>
                    <a:lnTo>
                      <a:pt x="3872074" y="2733845"/>
                    </a:lnTo>
                    <a:cubicBezTo>
                      <a:pt x="3959704" y="2733845"/>
                      <a:pt x="4030824" y="2662725"/>
                      <a:pt x="4030824" y="2575095"/>
                    </a:cubicBezTo>
                    <a:lnTo>
                      <a:pt x="4030824" y="201930"/>
                    </a:lnTo>
                    <a:cubicBezTo>
                      <a:pt x="4030823" y="149860"/>
                      <a:pt x="4005423" y="104140"/>
                      <a:pt x="3967324" y="74930"/>
                    </a:cubicBezTo>
                    <a:close/>
                    <a:moveTo>
                      <a:pt x="12700" y="2531915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3832704" y="12700"/>
                    </a:lnTo>
                    <a:cubicBezTo>
                      <a:pt x="3912713" y="12700"/>
                      <a:pt x="3978754" y="78740"/>
                      <a:pt x="3978754" y="158750"/>
                    </a:cubicBezTo>
                    <a:lnTo>
                      <a:pt x="3978754" y="2531915"/>
                    </a:lnTo>
                    <a:cubicBezTo>
                      <a:pt x="3978754" y="2611925"/>
                      <a:pt x="3912713" y="2677965"/>
                      <a:pt x="3832704" y="2677965"/>
                    </a:cubicBezTo>
                    <a:lnTo>
                      <a:pt x="158750" y="2677965"/>
                    </a:lnTo>
                    <a:cubicBezTo>
                      <a:pt x="78740" y="2677965"/>
                      <a:pt x="12700" y="2613195"/>
                      <a:pt x="12700" y="2531915"/>
                    </a:cubicBezTo>
                    <a:close/>
                    <a:moveTo>
                      <a:pt x="4019393" y="2575095"/>
                    </a:moveTo>
                    <a:cubicBezTo>
                      <a:pt x="4019393" y="2655105"/>
                      <a:pt x="3952084" y="2721145"/>
                      <a:pt x="3872074" y="2721145"/>
                    </a:cubicBezTo>
                    <a:lnTo>
                      <a:pt x="215477" y="2721145"/>
                    </a:lnTo>
                    <a:cubicBezTo>
                      <a:pt x="157480" y="2721145"/>
                      <a:pt x="120650" y="2704635"/>
                      <a:pt x="93980" y="2676695"/>
                    </a:cubicBezTo>
                    <a:cubicBezTo>
                      <a:pt x="114300" y="2685585"/>
                      <a:pt x="135890" y="2690665"/>
                      <a:pt x="160020" y="2690665"/>
                    </a:cubicBezTo>
                    <a:lnTo>
                      <a:pt x="3833974" y="2690665"/>
                    </a:lnTo>
                    <a:cubicBezTo>
                      <a:pt x="3921604" y="2690665"/>
                      <a:pt x="3992724" y="2619545"/>
                      <a:pt x="3992724" y="2531915"/>
                    </a:cubicBezTo>
                    <a:lnTo>
                      <a:pt x="3992724" y="158750"/>
                    </a:lnTo>
                    <a:cubicBezTo>
                      <a:pt x="3992724" y="140970"/>
                      <a:pt x="3988913" y="123190"/>
                      <a:pt x="3983834" y="106680"/>
                    </a:cubicBezTo>
                    <a:cubicBezTo>
                      <a:pt x="4005424" y="132080"/>
                      <a:pt x="4019393" y="165100"/>
                      <a:pt x="4019393" y="201930"/>
                    </a:cubicBezTo>
                    <a:lnTo>
                      <a:pt x="4019393" y="2575095"/>
                    </a:lnTo>
                    <a:close/>
                  </a:path>
                </a:pathLst>
              </a:custGeom>
              <a:solidFill>
                <a:srgbClr val="704430"/>
              </a:solidFill>
            </p:spPr>
          </p:sp>
        </p:grpSp>
        <p:sp>
          <p:nvSpPr>
            <p:cNvPr id="23" name="AutoShape 23"/>
            <p:cNvSpPr/>
            <p:nvPr/>
          </p:nvSpPr>
          <p:spPr>
            <a:xfrm>
              <a:off x="19501456" y="708664"/>
              <a:ext cx="638015" cy="0"/>
            </a:xfrm>
            <a:prstGeom prst="line">
              <a:avLst/>
            </a:prstGeom>
            <a:ln w="67441" cap="rnd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19501456" y="980196"/>
              <a:ext cx="638015" cy="0"/>
            </a:xfrm>
            <a:prstGeom prst="line">
              <a:avLst/>
            </a:prstGeom>
            <a:ln w="67441" cap="rnd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19501456" y="1251728"/>
              <a:ext cx="638015" cy="0"/>
            </a:xfrm>
            <a:prstGeom prst="line">
              <a:avLst/>
            </a:prstGeom>
            <a:ln w="67441" cap="rnd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17464379" y="477207"/>
              <a:ext cx="1073418" cy="1073418"/>
            </a:xfrm>
            <a:custGeom>
              <a:avLst/>
              <a:gdLst/>
              <a:ahLst/>
              <a:cxnLst/>
              <a:rect l="l" t="t" r="r" b="b"/>
              <a:pathLst>
                <a:path w="1073418" h="1073418">
                  <a:moveTo>
                    <a:pt x="0" y="0"/>
                  </a:moveTo>
                  <a:lnTo>
                    <a:pt x="1073418" y="0"/>
                  </a:lnTo>
                  <a:lnTo>
                    <a:pt x="1073418" y="1073419"/>
                  </a:lnTo>
                  <a:lnTo>
                    <a:pt x="0" y="1073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7" name="Group 27"/>
            <p:cNvGrpSpPr/>
            <p:nvPr/>
          </p:nvGrpSpPr>
          <p:grpSpPr>
            <a:xfrm>
              <a:off x="1234674" y="739842"/>
              <a:ext cx="610505" cy="61050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896C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2257924" y="739842"/>
              <a:ext cx="610505" cy="61050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896C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3281174" y="739842"/>
              <a:ext cx="610505" cy="61050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896C"/>
              </a:solidFill>
            </p:spPr>
          </p:sp>
        </p:grpSp>
        <p:sp>
          <p:nvSpPr>
            <p:cNvPr id="33" name="AutoShape 33"/>
            <p:cNvSpPr/>
            <p:nvPr/>
          </p:nvSpPr>
          <p:spPr>
            <a:xfrm>
              <a:off x="26976" y="2019467"/>
              <a:ext cx="21245922" cy="0"/>
            </a:xfrm>
            <a:prstGeom prst="line">
              <a:avLst/>
            </a:prstGeom>
            <a:ln w="67441" cap="flat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4712414" y="687394"/>
            <a:ext cx="9412735" cy="892163"/>
            <a:chOff x="0" y="0"/>
            <a:chExt cx="20192434" cy="191389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0192434" cy="1913890"/>
            </a:xfrm>
            <a:custGeom>
              <a:avLst/>
              <a:gdLst/>
              <a:ahLst/>
              <a:cxnLst/>
              <a:rect l="l" t="t" r="r" b="b"/>
              <a:pathLst>
                <a:path w="20192434" h="1913890">
                  <a:moveTo>
                    <a:pt x="20192434" y="956945"/>
                  </a:moveTo>
                  <a:cubicBezTo>
                    <a:pt x="20192434" y="1485392"/>
                    <a:pt x="19764063" y="1913890"/>
                    <a:pt x="19235489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9235489" y="0"/>
                  </a:lnTo>
                  <a:cubicBezTo>
                    <a:pt x="19763936" y="0"/>
                    <a:pt x="20192434" y="428371"/>
                    <a:pt x="20192434" y="956945"/>
                  </a:cubicBezTo>
                  <a:close/>
                </a:path>
              </a:pathLst>
            </a:custGeom>
            <a:solidFill>
              <a:srgbClr val="FFF3ED"/>
            </a:solidFill>
          </p:spPr>
        </p:sp>
      </p:grpSp>
      <p:sp>
        <p:nvSpPr>
          <p:cNvPr id="36" name="Freeform 36"/>
          <p:cNvSpPr/>
          <p:nvPr/>
        </p:nvSpPr>
        <p:spPr>
          <a:xfrm>
            <a:off x="13435509" y="891739"/>
            <a:ext cx="361990" cy="410187"/>
          </a:xfrm>
          <a:custGeom>
            <a:avLst/>
            <a:gdLst/>
            <a:ahLst/>
            <a:cxnLst/>
            <a:rect l="l" t="t" r="r" b="b"/>
            <a:pathLst>
              <a:path w="361990" h="410187">
                <a:moveTo>
                  <a:pt x="0" y="0"/>
                </a:moveTo>
                <a:lnTo>
                  <a:pt x="361990" y="0"/>
                </a:lnTo>
                <a:lnTo>
                  <a:pt x="361990" y="410187"/>
                </a:lnTo>
                <a:lnTo>
                  <a:pt x="0" y="41018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5079957" y="881446"/>
            <a:ext cx="448723" cy="430774"/>
          </a:xfrm>
          <a:custGeom>
            <a:avLst/>
            <a:gdLst/>
            <a:ahLst/>
            <a:cxnLst/>
            <a:rect l="l" t="t" r="r" b="b"/>
            <a:pathLst>
              <a:path w="448723" h="430774">
                <a:moveTo>
                  <a:pt x="0" y="0"/>
                </a:moveTo>
                <a:lnTo>
                  <a:pt x="448722" y="0"/>
                </a:lnTo>
                <a:lnTo>
                  <a:pt x="448722" y="430773"/>
                </a:lnTo>
                <a:lnTo>
                  <a:pt x="0" y="43077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50" name="TextBox 50"/>
          <p:cNvSpPr txBox="1"/>
          <p:nvPr/>
        </p:nvSpPr>
        <p:spPr>
          <a:xfrm>
            <a:off x="7932822" y="6890446"/>
            <a:ext cx="2971919" cy="830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 dirty="0">
                <a:solidFill>
                  <a:srgbClr val="704430"/>
                </a:solidFill>
                <a:latin typeface="HK Modular Bold Italics"/>
              </a:rPr>
              <a:t>LAPANGAN</a:t>
            </a:r>
          </a:p>
          <a:p>
            <a:pPr algn="ctr">
              <a:lnSpc>
                <a:spcPts val="3210"/>
              </a:lnSpc>
            </a:pPr>
            <a:r>
              <a:rPr lang="en-US" sz="3000" spc="285" dirty="0">
                <a:solidFill>
                  <a:srgbClr val="704430"/>
                </a:solidFill>
                <a:latin typeface="HK Modular Bold Italics"/>
              </a:rPr>
              <a:t>UPACARA</a:t>
            </a:r>
          </a:p>
        </p:txBody>
      </p:sp>
      <p:sp>
        <p:nvSpPr>
          <p:cNvPr id="38" name="Freeform 38"/>
          <p:cNvSpPr/>
          <p:nvPr/>
        </p:nvSpPr>
        <p:spPr>
          <a:xfrm>
            <a:off x="5747362" y="881446"/>
            <a:ext cx="328954" cy="430774"/>
          </a:xfrm>
          <a:custGeom>
            <a:avLst/>
            <a:gdLst/>
            <a:ahLst/>
            <a:cxnLst/>
            <a:rect l="l" t="t" r="r" b="b"/>
            <a:pathLst>
              <a:path w="328954" h="430774">
                <a:moveTo>
                  <a:pt x="0" y="0"/>
                </a:moveTo>
                <a:lnTo>
                  <a:pt x="328955" y="0"/>
                </a:lnTo>
                <a:lnTo>
                  <a:pt x="328955" y="430773"/>
                </a:lnTo>
                <a:lnTo>
                  <a:pt x="0" y="430773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3403521" y="2478424"/>
            <a:ext cx="3101888" cy="1906251"/>
          </a:xfrm>
          <a:custGeom>
            <a:avLst/>
            <a:gdLst/>
            <a:ahLst/>
            <a:cxnLst/>
            <a:rect l="l" t="t" r="r" b="b"/>
            <a:pathLst>
              <a:path w="3101888" h="1906251">
                <a:moveTo>
                  <a:pt x="0" y="0"/>
                </a:moveTo>
                <a:lnTo>
                  <a:pt x="3101888" y="0"/>
                </a:lnTo>
                <a:lnTo>
                  <a:pt x="3101888" y="1906251"/>
                </a:lnTo>
                <a:lnTo>
                  <a:pt x="0" y="190625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2260055" y="2271352"/>
            <a:ext cx="2452358" cy="2133552"/>
          </a:xfrm>
          <a:custGeom>
            <a:avLst/>
            <a:gdLst/>
            <a:ahLst/>
            <a:cxnLst/>
            <a:rect l="l" t="t" r="r" b="b"/>
            <a:pathLst>
              <a:path w="2452358" h="2133552">
                <a:moveTo>
                  <a:pt x="0" y="0"/>
                </a:moveTo>
                <a:lnTo>
                  <a:pt x="2452359" y="0"/>
                </a:lnTo>
                <a:lnTo>
                  <a:pt x="2452359" y="2133551"/>
                </a:lnTo>
                <a:lnTo>
                  <a:pt x="0" y="2133551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3939357" y="8115794"/>
            <a:ext cx="2664673" cy="1562165"/>
          </a:xfrm>
          <a:custGeom>
            <a:avLst/>
            <a:gdLst/>
            <a:ahLst/>
            <a:cxnLst/>
            <a:rect l="l" t="t" r="r" b="b"/>
            <a:pathLst>
              <a:path w="2664673" h="1562165">
                <a:moveTo>
                  <a:pt x="0" y="0"/>
                </a:moveTo>
                <a:lnTo>
                  <a:pt x="2664673" y="0"/>
                </a:lnTo>
                <a:lnTo>
                  <a:pt x="2664673" y="1562164"/>
                </a:lnTo>
                <a:lnTo>
                  <a:pt x="0" y="1562164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733545" y="7296211"/>
            <a:ext cx="4013818" cy="2603735"/>
          </a:xfrm>
          <a:custGeom>
            <a:avLst/>
            <a:gdLst/>
            <a:ahLst/>
            <a:cxnLst/>
            <a:rect l="l" t="t" r="r" b="b"/>
            <a:pathLst>
              <a:path w="4013818" h="2603735">
                <a:moveTo>
                  <a:pt x="0" y="0"/>
                </a:moveTo>
                <a:lnTo>
                  <a:pt x="4013817" y="0"/>
                </a:lnTo>
                <a:lnTo>
                  <a:pt x="4013817" y="2603735"/>
                </a:lnTo>
                <a:lnTo>
                  <a:pt x="0" y="2603735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8636132" y="4404903"/>
            <a:ext cx="1565299" cy="2389769"/>
          </a:xfrm>
          <a:custGeom>
            <a:avLst/>
            <a:gdLst/>
            <a:ahLst/>
            <a:cxnLst/>
            <a:rect l="l" t="t" r="r" b="b"/>
            <a:pathLst>
              <a:path w="1565299" h="2389769">
                <a:moveTo>
                  <a:pt x="0" y="0"/>
                </a:moveTo>
                <a:lnTo>
                  <a:pt x="1565298" y="0"/>
                </a:lnTo>
                <a:lnTo>
                  <a:pt x="1565298" y="2389769"/>
                </a:lnTo>
                <a:lnTo>
                  <a:pt x="0" y="238976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2388834" y="2814524"/>
            <a:ext cx="1073307" cy="2425552"/>
          </a:xfrm>
          <a:custGeom>
            <a:avLst/>
            <a:gdLst/>
            <a:ahLst/>
            <a:cxnLst/>
            <a:rect l="l" t="t" r="r" b="b"/>
            <a:pathLst>
              <a:path w="1073307" h="2425552">
                <a:moveTo>
                  <a:pt x="0" y="0"/>
                </a:moveTo>
                <a:lnTo>
                  <a:pt x="1073307" y="0"/>
                </a:lnTo>
                <a:lnTo>
                  <a:pt x="1073307" y="2425552"/>
                </a:lnTo>
                <a:lnTo>
                  <a:pt x="0" y="2425552"/>
                </a:lnTo>
                <a:lnTo>
                  <a:pt x="0" y="0"/>
                </a:lnTo>
                <a:close/>
              </a:path>
            </a:pathLst>
          </a:custGeom>
          <a:blipFill>
            <a:blip r:embed="rId36"/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6295392" y="812916"/>
            <a:ext cx="6995238" cy="64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0"/>
              </a:lnSpc>
            </a:pPr>
            <a:r>
              <a:rPr lang="en-US" sz="4730" spc="-141">
                <a:solidFill>
                  <a:srgbClr val="704430"/>
                </a:solidFill>
                <a:latin typeface="Marykate"/>
              </a:rPr>
              <a:t>Sistem Permainan Mencari Harta Karun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548022" y="4452528"/>
            <a:ext cx="1857375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START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725555" y="4520882"/>
            <a:ext cx="4457819" cy="4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PERPUSTAKAAN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045321" y="7570963"/>
            <a:ext cx="4213979" cy="4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LAB.KOMPUTER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152577" y="6813722"/>
            <a:ext cx="3175754" cy="4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KELAS XII</a:t>
            </a:r>
          </a:p>
        </p:txBody>
      </p:sp>
    </p:spTree>
    <p:extLst>
      <p:ext uri="{BB962C8B-B14F-4D97-AF65-F5344CB8AC3E}">
        <p14:creationId xmlns:p14="http://schemas.microsoft.com/office/powerpoint/2010/main" val="286905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04030" y="85980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0" y="0"/>
                </a:moveTo>
                <a:lnTo>
                  <a:pt x="1310540" y="0"/>
                </a:lnTo>
                <a:lnTo>
                  <a:pt x="1310540" y="1320442"/>
                </a:lnTo>
                <a:lnTo>
                  <a:pt x="0" y="1320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373430" y="85980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1310540" y="0"/>
                </a:moveTo>
                <a:lnTo>
                  <a:pt x="0" y="0"/>
                </a:lnTo>
                <a:lnTo>
                  <a:pt x="0" y="1320442"/>
                </a:lnTo>
                <a:lnTo>
                  <a:pt x="1310540" y="1320442"/>
                </a:lnTo>
                <a:lnTo>
                  <a:pt x="13105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6604030" y="3684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0" y="1320442"/>
                </a:moveTo>
                <a:lnTo>
                  <a:pt x="1310540" y="1320442"/>
                </a:lnTo>
                <a:lnTo>
                  <a:pt x="1310540" y="0"/>
                </a:lnTo>
                <a:lnTo>
                  <a:pt x="0" y="0"/>
                </a:lnTo>
                <a:lnTo>
                  <a:pt x="0" y="132044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373430" y="368479"/>
            <a:ext cx="1310539" cy="1320443"/>
          </a:xfrm>
          <a:custGeom>
            <a:avLst/>
            <a:gdLst/>
            <a:ahLst/>
            <a:cxnLst/>
            <a:rect l="l" t="t" r="r" b="b"/>
            <a:pathLst>
              <a:path w="1310539" h="1320443">
                <a:moveTo>
                  <a:pt x="1310540" y="1320442"/>
                </a:moveTo>
                <a:lnTo>
                  <a:pt x="0" y="1320442"/>
                </a:lnTo>
                <a:lnTo>
                  <a:pt x="0" y="0"/>
                </a:lnTo>
                <a:lnTo>
                  <a:pt x="1310540" y="0"/>
                </a:lnTo>
                <a:lnTo>
                  <a:pt x="1310540" y="132044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75110" y="8001494"/>
            <a:ext cx="16132954" cy="2976967"/>
            <a:chOff x="0" y="0"/>
            <a:chExt cx="21510606" cy="3969289"/>
          </a:xfrm>
        </p:grpSpPr>
        <p:sp>
          <p:nvSpPr>
            <p:cNvPr id="8" name="Freeform 8"/>
            <p:cNvSpPr/>
            <p:nvPr/>
          </p:nvSpPr>
          <p:spPr>
            <a:xfrm rot="2700000">
              <a:off x="19124634" y="447521"/>
              <a:ext cx="1777849" cy="2456440"/>
            </a:xfrm>
            <a:custGeom>
              <a:avLst/>
              <a:gdLst/>
              <a:ahLst/>
              <a:cxnLst/>
              <a:rect l="l" t="t" r="r" b="b"/>
              <a:pathLst>
                <a:path w="1777849" h="2456440">
                  <a:moveTo>
                    <a:pt x="0" y="0"/>
                  </a:moveTo>
                  <a:lnTo>
                    <a:pt x="1777849" y="0"/>
                  </a:lnTo>
                  <a:lnTo>
                    <a:pt x="1777849" y="2456441"/>
                  </a:lnTo>
                  <a:lnTo>
                    <a:pt x="0" y="2456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5825579" y="711980"/>
              <a:ext cx="2817933" cy="2335362"/>
            </a:xfrm>
            <a:custGeom>
              <a:avLst/>
              <a:gdLst/>
              <a:ahLst/>
              <a:cxnLst/>
              <a:rect l="l" t="t" r="r" b="b"/>
              <a:pathLst>
                <a:path w="2817933" h="2335362">
                  <a:moveTo>
                    <a:pt x="0" y="0"/>
                  </a:moveTo>
                  <a:lnTo>
                    <a:pt x="2817933" y="0"/>
                  </a:lnTo>
                  <a:lnTo>
                    <a:pt x="2817933" y="2335362"/>
                  </a:lnTo>
                  <a:lnTo>
                    <a:pt x="0" y="2335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452748">
              <a:off x="12971959" y="398667"/>
              <a:ext cx="3539317" cy="1933352"/>
            </a:xfrm>
            <a:custGeom>
              <a:avLst/>
              <a:gdLst/>
              <a:ahLst/>
              <a:cxnLst/>
              <a:rect l="l" t="t" r="r" b="b"/>
              <a:pathLst>
                <a:path w="3539317" h="1933352">
                  <a:moveTo>
                    <a:pt x="0" y="0"/>
                  </a:moveTo>
                  <a:lnTo>
                    <a:pt x="3539317" y="0"/>
                  </a:lnTo>
                  <a:lnTo>
                    <a:pt x="3539317" y="1933352"/>
                  </a:lnTo>
                  <a:lnTo>
                    <a:pt x="0" y="1933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1295617" y="999366"/>
              <a:ext cx="1564725" cy="1760590"/>
            </a:xfrm>
            <a:custGeom>
              <a:avLst/>
              <a:gdLst/>
              <a:ahLst/>
              <a:cxnLst/>
              <a:rect l="l" t="t" r="r" b="b"/>
              <a:pathLst>
                <a:path w="1564725" h="1760590">
                  <a:moveTo>
                    <a:pt x="0" y="0"/>
                  </a:moveTo>
                  <a:lnTo>
                    <a:pt x="1564724" y="0"/>
                  </a:lnTo>
                  <a:lnTo>
                    <a:pt x="1564724" y="1760590"/>
                  </a:lnTo>
                  <a:lnTo>
                    <a:pt x="0" y="1760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1853151">
              <a:off x="348959" y="750848"/>
              <a:ext cx="2067824" cy="1930831"/>
            </a:xfrm>
            <a:custGeom>
              <a:avLst/>
              <a:gdLst/>
              <a:ahLst/>
              <a:cxnLst/>
              <a:rect l="l" t="t" r="r" b="b"/>
              <a:pathLst>
                <a:path w="2067824" h="1930831">
                  <a:moveTo>
                    <a:pt x="0" y="0"/>
                  </a:moveTo>
                  <a:lnTo>
                    <a:pt x="2067824" y="0"/>
                  </a:lnTo>
                  <a:lnTo>
                    <a:pt x="2067824" y="1930831"/>
                  </a:lnTo>
                  <a:lnTo>
                    <a:pt x="0" y="1930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1669972">
              <a:off x="8768405" y="410978"/>
              <a:ext cx="2387241" cy="2529527"/>
            </a:xfrm>
            <a:custGeom>
              <a:avLst/>
              <a:gdLst/>
              <a:ahLst/>
              <a:cxnLst/>
              <a:rect l="l" t="t" r="r" b="b"/>
              <a:pathLst>
                <a:path w="2387241" h="2529527">
                  <a:moveTo>
                    <a:pt x="0" y="0"/>
                  </a:moveTo>
                  <a:lnTo>
                    <a:pt x="2387241" y="0"/>
                  </a:lnTo>
                  <a:lnTo>
                    <a:pt x="2387241" y="2529527"/>
                  </a:lnTo>
                  <a:lnTo>
                    <a:pt x="0" y="2529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6940041" y="1797673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6051766" y="711980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9" y="0"/>
                  </a:lnTo>
                  <a:lnTo>
                    <a:pt x="1776549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5243108">
              <a:off x="5253667" y="2288978"/>
              <a:ext cx="1776548" cy="1516728"/>
            </a:xfrm>
            <a:custGeom>
              <a:avLst/>
              <a:gdLst/>
              <a:ahLst/>
              <a:cxnLst/>
              <a:rect l="l" t="t" r="r" b="b"/>
              <a:pathLst>
                <a:path w="1776548" h="1516728">
                  <a:moveTo>
                    <a:pt x="0" y="0"/>
                  </a:moveTo>
                  <a:lnTo>
                    <a:pt x="1776548" y="0"/>
                  </a:lnTo>
                  <a:lnTo>
                    <a:pt x="1776548" y="1516728"/>
                  </a:lnTo>
                  <a:lnTo>
                    <a:pt x="0" y="1516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563274" y="795446"/>
              <a:ext cx="2780568" cy="2280066"/>
            </a:xfrm>
            <a:custGeom>
              <a:avLst/>
              <a:gdLst/>
              <a:ahLst/>
              <a:cxnLst/>
              <a:rect l="l" t="t" r="r" b="b"/>
              <a:pathLst>
                <a:path w="2780568" h="2280066">
                  <a:moveTo>
                    <a:pt x="0" y="0"/>
                  </a:moveTo>
                  <a:lnTo>
                    <a:pt x="2780568" y="0"/>
                  </a:lnTo>
                  <a:lnTo>
                    <a:pt x="2780568" y="2280066"/>
                  </a:lnTo>
                  <a:lnTo>
                    <a:pt x="0" y="2280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329498" y="368479"/>
            <a:ext cx="16178567" cy="10972869"/>
            <a:chOff x="0" y="0"/>
            <a:chExt cx="21571423" cy="14630492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1571423" cy="14630492"/>
              <a:chOff x="0" y="0"/>
              <a:chExt cx="4030824" cy="273384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92710" y="106680"/>
                <a:ext cx="3926683" cy="2614465"/>
              </a:xfrm>
              <a:custGeom>
                <a:avLst/>
                <a:gdLst/>
                <a:ahLst/>
                <a:cxnLst/>
                <a:rect l="l" t="t" r="r" b="b"/>
                <a:pathLst>
                  <a:path w="3926683" h="2614465">
                    <a:moveTo>
                      <a:pt x="3900013" y="2425235"/>
                    </a:moveTo>
                    <a:cubicBezTo>
                      <a:pt x="3900013" y="2512865"/>
                      <a:pt x="3823813" y="2583985"/>
                      <a:pt x="3742533" y="2583985"/>
                    </a:cubicBezTo>
                    <a:lnTo>
                      <a:pt x="66040" y="2583985"/>
                    </a:lnTo>
                    <a:cubicBezTo>
                      <a:pt x="43180" y="2583985"/>
                      <a:pt x="20320" y="2578905"/>
                      <a:pt x="0" y="2570015"/>
                    </a:cubicBezTo>
                    <a:cubicBezTo>
                      <a:pt x="26670" y="2597955"/>
                      <a:pt x="63500" y="2614465"/>
                      <a:pt x="119154" y="2614465"/>
                    </a:cubicBezTo>
                    <a:lnTo>
                      <a:pt x="3780633" y="2614465"/>
                    </a:lnTo>
                    <a:cubicBezTo>
                      <a:pt x="3860644" y="2614465"/>
                      <a:pt x="3926683" y="2548425"/>
                      <a:pt x="3926683" y="2468415"/>
                    </a:cubicBezTo>
                    <a:lnTo>
                      <a:pt x="3926683" y="95250"/>
                    </a:lnTo>
                    <a:cubicBezTo>
                      <a:pt x="3926683" y="58420"/>
                      <a:pt x="3912713" y="25400"/>
                      <a:pt x="3891124" y="0"/>
                    </a:cubicBezTo>
                    <a:cubicBezTo>
                      <a:pt x="3897474" y="16510"/>
                      <a:pt x="3900013" y="34290"/>
                      <a:pt x="3900013" y="52070"/>
                    </a:cubicBezTo>
                    <a:lnTo>
                      <a:pt x="3900013" y="2425235"/>
                    </a:lnTo>
                    <a:close/>
                  </a:path>
                </a:pathLst>
              </a:custGeom>
              <a:solidFill>
                <a:srgbClr val="704430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2700" y="12700"/>
                <a:ext cx="3966054" cy="2665265"/>
              </a:xfrm>
              <a:custGeom>
                <a:avLst/>
                <a:gdLst/>
                <a:ahLst/>
                <a:cxnLst/>
                <a:rect l="l" t="t" r="r" b="b"/>
                <a:pathLst>
                  <a:path w="3966054" h="2665265">
                    <a:moveTo>
                      <a:pt x="146050" y="2665265"/>
                    </a:moveTo>
                    <a:lnTo>
                      <a:pt x="3820004" y="2665265"/>
                    </a:lnTo>
                    <a:cubicBezTo>
                      <a:pt x="3900013" y="2665265"/>
                      <a:pt x="3966054" y="2599225"/>
                      <a:pt x="3966054" y="2519215"/>
                    </a:cubicBezTo>
                    <a:lnTo>
                      <a:pt x="3966054" y="146050"/>
                    </a:lnTo>
                    <a:cubicBezTo>
                      <a:pt x="3966054" y="66040"/>
                      <a:pt x="3900013" y="0"/>
                      <a:pt x="3820004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2519215"/>
                    </a:lnTo>
                    <a:cubicBezTo>
                      <a:pt x="0" y="2600495"/>
                      <a:pt x="66040" y="2665265"/>
                      <a:pt x="146050" y="2665265"/>
                    </a:cubicBezTo>
                    <a:close/>
                  </a:path>
                </a:pathLst>
              </a:custGeom>
              <a:solidFill>
                <a:srgbClr val="94D2A5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4030824" cy="2733845"/>
              </a:xfrm>
              <a:custGeom>
                <a:avLst/>
                <a:gdLst/>
                <a:ahLst/>
                <a:cxnLst/>
                <a:rect l="l" t="t" r="r" b="b"/>
                <a:pathLst>
                  <a:path w="4030824" h="2733845">
                    <a:moveTo>
                      <a:pt x="3967324" y="74930"/>
                    </a:moveTo>
                    <a:cubicBezTo>
                      <a:pt x="3939384" y="30480"/>
                      <a:pt x="3889854" y="0"/>
                      <a:pt x="3832704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2531915"/>
                    </a:lnTo>
                    <a:cubicBezTo>
                      <a:pt x="0" y="2583985"/>
                      <a:pt x="25400" y="2629705"/>
                      <a:pt x="63500" y="2658915"/>
                    </a:cubicBezTo>
                    <a:cubicBezTo>
                      <a:pt x="91440" y="2703365"/>
                      <a:pt x="140970" y="2733845"/>
                      <a:pt x="215477" y="2733845"/>
                    </a:cubicBezTo>
                    <a:lnTo>
                      <a:pt x="3872074" y="2733845"/>
                    </a:lnTo>
                    <a:cubicBezTo>
                      <a:pt x="3959704" y="2733845"/>
                      <a:pt x="4030824" y="2662725"/>
                      <a:pt x="4030824" y="2575095"/>
                    </a:cubicBezTo>
                    <a:lnTo>
                      <a:pt x="4030824" y="201930"/>
                    </a:lnTo>
                    <a:cubicBezTo>
                      <a:pt x="4030823" y="149860"/>
                      <a:pt x="4005423" y="104140"/>
                      <a:pt x="3967324" y="74930"/>
                    </a:cubicBezTo>
                    <a:close/>
                    <a:moveTo>
                      <a:pt x="12700" y="2531915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3832704" y="12700"/>
                    </a:lnTo>
                    <a:cubicBezTo>
                      <a:pt x="3912713" y="12700"/>
                      <a:pt x="3978754" y="78740"/>
                      <a:pt x="3978754" y="158750"/>
                    </a:cubicBezTo>
                    <a:lnTo>
                      <a:pt x="3978754" y="2531915"/>
                    </a:lnTo>
                    <a:cubicBezTo>
                      <a:pt x="3978754" y="2611925"/>
                      <a:pt x="3912713" y="2677965"/>
                      <a:pt x="3832704" y="2677965"/>
                    </a:cubicBezTo>
                    <a:lnTo>
                      <a:pt x="158750" y="2677965"/>
                    </a:lnTo>
                    <a:cubicBezTo>
                      <a:pt x="78740" y="2677965"/>
                      <a:pt x="12700" y="2613195"/>
                      <a:pt x="12700" y="2531915"/>
                    </a:cubicBezTo>
                    <a:close/>
                    <a:moveTo>
                      <a:pt x="4019393" y="2575095"/>
                    </a:moveTo>
                    <a:cubicBezTo>
                      <a:pt x="4019393" y="2655105"/>
                      <a:pt x="3952084" y="2721145"/>
                      <a:pt x="3872074" y="2721145"/>
                    </a:cubicBezTo>
                    <a:lnTo>
                      <a:pt x="215477" y="2721145"/>
                    </a:lnTo>
                    <a:cubicBezTo>
                      <a:pt x="157480" y="2721145"/>
                      <a:pt x="120650" y="2704635"/>
                      <a:pt x="93980" y="2676695"/>
                    </a:cubicBezTo>
                    <a:cubicBezTo>
                      <a:pt x="114300" y="2685585"/>
                      <a:pt x="135890" y="2690665"/>
                      <a:pt x="160020" y="2690665"/>
                    </a:cubicBezTo>
                    <a:lnTo>
                      <a:pt x="3833974" y="2690665"/>
                    </a:lnTo>
                    <a:cubicBezTo>
                      <a:pt x="3921604" y="2690665"/>
                      <a:pt x="3992724" y="2619545"/>
                      <a:pt x="3992724" y="2531915"/>
                    </a:cubicBezTo>
                    <a:lnTo>
                      <a:pt x="3992724" y="158750"/>
                    </a:lnTo>
                    <a:cubicBezTo>
                      <a:pt x="3992724" y="140970"/>
                      <a:pt x="3988913" y="123190"/>
                      <a:pt x="3983834" y="106680"/>
                    </a:cubicBezTo>
                    <a:cubicBezTo>
                      <a:pt x="4005424" y="132080"/>
                      <a:pt x="4019393" y="165100"/>
                      <a:pt x="4019393" y="201930"/>
                    </a:cubicBezTo>
                    <a:lnTo>
                      <a:pt x="4019393" y="2575095"/>
                    </a:lnTo>
                    <a:close/>
                  </a:path>
                </a:pathLst>
              </a:custGeom>
              <a:solidFill>
                <a:srgbClr val="704430"/>
              </a:solidFill>
            </p:spPr>
          </p:sp>
        </p:grpSp>
        <p:sp>
          <p:nvSpPr>
            <p:cNvPr id="23" name="AutoShape 23"/>
            <p:cNvSpPr/>
            <p:nvPr/>
          </p:nvSpPr>
          <p:spPr>
            <a:xfrm>
              <a:off x="19501456" y="708664"/>
              <a:ext cx="638015" cy="0"/>
            </a:xfrm>
            <a:prstGeom prst="line">
              <a:avLst/>
            </a:prstGeom>
            <a:ln w="67441" cap="rnd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19501456" y="980196"/>
              <a:ext cx="638015" cy="0"/>
            </a:xfrm>
            <a:prstGeom prst="line">
              <a:avLst/>
            </a:prstGeom>
            <a:ln w="67441" cap="rnd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19501456" y="1251728"/>
              <a:ext cx="638015" cy="0"/>
            </a:xfrm>
            <a:prstGeom prst="line">
              <a:avLst/>
            </a:prstGeom>
            <a:ln w="67441" cap="rnd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17464379" y="477207"/>
              <a:ext cx="1073418" cy="1073418"/>
            </a:xfrm>
            <a:custGeom>
              <a:avLst/>
              <a:gdLst/>
              <a:ahLst/>
              <a:cxnLst/>
              <a:rect l="l" t="t" r="r" b="b"/>
              <a:pathLst>
                <a:path w="1073418" h="1073418">
                  <a:moveTo>
                    <a:pt x="0" y="0"/>
                  </a:moveTo>
                  <a:lnTo>
                    <a:pt x="1073418" y="0"/>
                  </a:lnTo>
                  <a:lnTo>
                    <a:pt x="1073418" y="1073419"/>
                  </a:lnTo>
                  <a:lnTo>
                    <a:pt x="0" y="1073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7" name="Group 27"/>
            <p:cNvGrpSpPr/>
            <p:nvPr/>
          </p:nvGrpSpPr>
          <p:grpSpPr>
            <a:xfrm>
              <a:off x="1234674" y="739842"/>
              <a:ext cx="610505" cy="61050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896C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2257924" y="739842"/>
              <a:ext cx="610505" cy="61050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896C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3281174" y="739842"/>
              <a:ext cx="610505" cy="61050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896C"/>
              </a:solidFill>
            </p:spPr>
          </p:sp>
        </p:grpSp>
        <p:sp>
          <p:nvSpPr>
            <p:cNvPr id="33" name="AutoShape 33"/>
            <p:cNvSpPr/>
            <p:nvPr/>
          </p:nvSpPr>
          <p:spPr>
            <a:xfrm>
              <a:off x="26976" y="2019467"/>
              <a:ext cx="21245922" cy="0"/>
            </a:xfrm>
            <a:prstGeom prst="line">
              <a:avLst/>
            </a:prstGeom>
            <a:ln w="67441" cap="flat">
              <a:solidFill>
                <a:srgbClr val="70443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4712414" y="687394"/>
            <a:ext cx="9412735" cy="892163"/>
            <a:chOff x="0" y="0"/>
            <a:chExt cx="20192434" cy="191389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0192434" cy="1913890"/>
            </a:xfrm>
            <a:custGeom>
              <a:avLst/>
              <a:gdLst/>
              <a:ahLst/>
              <a:cxnLst/>
              <a:rect l="l" t="t" r="r" b="b"/>
              <a:pathLst>
                <a:path w="20192434" h="1913890">
                  <a:moveTo>
                    <a:pt x="20192434" y="956945"/>
                  </a:moveTo>
                  <a:cubicBezTo>
                    <a:pt x="20192434" y="1485392"/>
                    <a:pt x="19764063" y="1913890"/>
                    <a:pt x="19235489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9235489" y="0"/>
                  </a:lnTo>
                  <a:cubicBezTo>
                    <a:pt x="19763936" y="0"/>
                    <a:pt x="20192434" y="428371"/>
                    <a:pt x="20192434" y="956945"/>
                  </a:cubicBezTo>
                  <a:close/>
                </a:path>
              </a:pathLst>
            </a:custGeom>
            <a:solidFill>
              <a:srgbClr val="FFF3ED"/>
            </a:solidFill>
          </p:spPr>
        </p:sp>
      </p:grpSp>
      <p:sp>
        <p:nvSpPr>
          <p:cNvPr id="36" name="Freeform 36"/>
          <p:cNvSpPr/>
          <p:nvPr/>
        </p:nvSpPr>
        <p:spPr>
          <a:xfrm>
            <a:off x="13435509" y="891739"/>
            <a:ext cx="361990" cy="410187"/>
          </a:xfrm>
          <a:custGeom>
            <a:avLst/>
            <a:gdLst/>
            <a:ahLst/>
            <a:cxnLst/>
            <a:rect l="l" t="t" r="r" b="b"/>
            <a:pathLst>
              <a:path w="361990" h="410187">
                <a:moveTo>
                  <a:pt x="0" y="0"/>
                </a:moveTo>
                <a:lnTo>
                  <a:pt x="361990" y="0"/>
                </a:lnTo>
                <a:lnTo>
                  <a:pt x="361990" y="410187"/>
                </a:lnTo>
                <a:lnTo>
                  <a:pt x="0" y="41018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5079957" y="881446"/>
            <a:ext cx="448723" cy="430774"/>
          </a:xfrm>
          <a:custGeom>
            <a:avLst/>
            <a:gdLst/>
            <a:ahLst/>
            <a:cxnLst/>
            <a:rect l="l" t="t" r="r" b="b"/>
            <a:pathLst>
              <a:path w="448723" h="430774">
                <a:moveTo>
                  <a:pt x="0" y="0"/>
                </a:moveTo>
                <a:lnTo>
                  <a:pt x="448722" y="0"/>
                </a:lnTo>
                <a:lnTo>
                  <a:pt x="448722" y="430773"/>
                </a:lnTo>
                <a:lnTo>
                  <a:pt x="0" y="43077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50" name="TextBox 50"/>
          <p:cNvSpPr txBox="1"/>
          <p:nvPr/>
        </p:nvSpPr>
        <p:spPr>
          <a:xfrm>
            <a:off x="7932822" y="6890446"/>
            <a:ext cx="2971919" cy="830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 dirty="0">
                <a:solidFill>
                  <a:srgbClr val="704430"/>
                </a:solidFill>
                <a:latin typeface="HK Modular Bold Italics"/>
              </a:rPr>
              <a:t>LAPANGAN</a:t>
            </a:r>
          </a:p>
          <a:p>
            <a:pPr algn="ctr">
              <a:lnSpc>
                <a:spcPts val="3210"/>
              </a:lnSpc>
            </a:pPr>
            <a:r>
              <a:rPr lang="en-US" sz="3000" spc="285" dirty="0">
                <a:solidFill>
                  <a:srgbClr val="704430"/>
                </a:solidFill>
                <a:latin typeface="HK Modular Bold Italics"/>
              </a:rPr>
              <a:t>UPACARA</a:t>
            </a:r>
          </a:p>
        </p:txBody>
      </p:sp>
      <p:sp>
        <p:nvSpPr>
          <p:cNvPr id="38" name="Freeform 38"/>
          <p:cNvSpPr/>
          <p:nvPr/>
        </p:nvSpPr>
        <p:spPr>
          <a:xfrm>
            <a:off x="5747362" y="881446"/>
            <a:ext cx="328954" cy="430774"/>
          </a:xfrm>
          <a:custGeom>
            <a:avLst/>
            <a:gdLst/>
            <a:ahLst/>
            <a:cxnLst/>
            <a:rect l="l" t="t" r="r" b="b"/>
            <a:pathLst>
              <a:path w="328954" h="430774">
                <a:moveTo>
                  <a:pt x="0" y="0"/>
                </a:moveTo>
                <a:lnTo>
                  <a:pt x="328955" y="0"/>
                </a:lnTo>
                <a:lnTo>
                  <a:pt x="328955" y="430773"/>
                </a:lnTo>
                <a:lnTo>
                  <a:pt x="0" y="430773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3403521" y="2478424"/>
            <a:ext cx="3101888" cy="1906251"/>
          </a:xfrm>
          <a:custGeom>
            <a:avLst/>
            <a:gdLst/>
            <a:ahLst/>
            <a:cxnLst/>
            <a:rect l="l" t="t" r="r" b="b"/>
            <a:pathLst>
              <a:path w="3101888" h="1906251">
                <a:moveTo>
                  <a:pt x="0" y="0"/>
                </a:moveTo>
                <a:lnTo>
                  <a:pt x="3101888" y="0"/>
                </a:lnTo>
                <a:lnTo>
                  <a:pt x="3101888" y="1906251"/>
                </a:lnTo>
                <a:lnTo>
                  <a:pt x="0" y="190625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2260055" y="2271352"/>
            <a:ext cx="2452358" cy="2133552"/>
          </a:xfrm>
          <a:custGeom>
            <a:avLst/>
            <a:gdLst/>
            <a:ahLst/>
            <a:cxnLst/>
            <a:rect l="l" t="t" r="r" b="b"/>
            <a:pathLst>
              <a:path w="2452358" h="2133552">
                <a:moveTo>
                  <a:pt x="0" y="0"/>
                </a:moveTo>
                <a:lnTo>
                  <a:pt x="2452359" y="0"/>
                </a:lnTo>
                <a:lnTo>
                  <a:pt x="2452359" y="2133551"/>
                </a:lnTo>
                <a:lnTo>
                  <a:pt x="0" y="2133551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3939357" y="8115794"/>
            <a:ext cx="2664673" cy="1562165"/>
          </a:xfrm>
          <a:custGeom>
            <a:avLst/>
            <a:gdLst/>
            <a:ahLst/>
            <a:cxnLst/>
            <a:rect l="l" t="t" r="r" b="b"/>
            <a:pathLst>
              <a:path w="2664673" h="1562165">
                <a:moveTo>
                  <a:pt x="0" y="0"/>
                </a:moveTo>
                <a:lnTo>
                  <a:pt x="2664673" y="0"/>
                </a:lnTo>
                <a:lnTo>
                  <a:pt x="2664673" y="1562164"/>
                </a:lnTo>
                <a:lnTo>
                  <a:pt x="0" y="1562164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733545" y="7296211"/>
            <a:ext cx="4013818" cy="2603735"/>
          </a:xfrm>
          <a:custGeom>
            <a:avLst/>
            <a:gdLst/>
            <a:ahLst/>
            <a:cxnLst/>
            <a:rect l="l" t="t" r="r" b="b"/>
            <a:pathLst>
              <a:path w="4013818" h="2603735">
                <a:moveTo>
                  <a:pt x="0" y="0"/>
                </a:moveTo>
                <a:lnTo>
                  <a:pt x="4013817" y="0"/>
                </a:lnTo>
                <a:lnTo>
                  <a:pt x="4013817" y="2603735"/>
                </a:lnTo>
                <a:lnTo>
                  <a:pt x="0" y="2603735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8636132" y="4404903"/>
            <a:ext cx="1565299" cy="2389769"/>
          </a:xfrm>
          <a:custGeom>
            <a:avLst/>
            <a:gdLst/>
            <a:ahLst/>
            <a:cxnLst/>
            <a:rect l="l" t="t" r="r" b="b"/>
            <a:pathLst>
              <a:path w="1565299" h="2389769">
                <a:moveTo>
                  <a:pt x="0" y="0"/>
                </a:moveTo>
                <a:lnTo>
                  <a:pt x="1565298" y="0"/>
                </a:lnTo>
                <a:lnTo>
                  <a:pt x="1565298" y="2389769"/>
                </a:lnTo>
                <a:lnTo>
                  <a:pt x="0" y="238976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2661759" y="7619533"/>
            <a:ext cx="1073307" cy="2425552"/>
          </a:xfrm>
          <a:custGeom>
            <a:avLst/>
            <a:gdLst/>
            <a:ahLst/>
            <a:cxnLst/>
            <a:rect l="l" t="t" r="r" b="b"/>
            <a:pathLst>
              <a:path w="1073307" h="2425552">
                <a:moveTo>
                  <a:pt x="0" y="0"/>
                </a:moveTo>
                <a:lnTo>
                  <a:pt x="1073307" y="0"/>
                </a:lnTo>
                <a:lnTo>
                  <a:pt x="1073307" y="2425552"/>
                </a:lnTo>
                <a:lnTo>
                  <a:pt x="0" y="2425552"/>
                </a:lnTo>
                <a:lnTo>
                  <a:pt x="0" y="0"/>
                </a:lnTo>
                <a:close/>
              </a:path>
            </a:pathLst>
          </a:custGeom>
          <a:blipFill>
            <a:blip r:embed="rId36"/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6295392" y="812916"/>
            <a:ext cx="6995238" cy="64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0"/>
              </a:lnSpc>
            </a:pPr>
            <a:r>
              <a:rPr lang="en-US" sz="4730" spc="-141">
                <a:solidFill>
                  <a:srgbClr val="704430"/>
                </a:solidFill>
                <a:latin typeface="Marykate"/>
              </a:rPr>
              <a:t>Sistem Permainan Mencari Harta Karun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548022" y="4452528"/>
            <a:ext cx="1857375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START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725555" y="4520882"/>
            <a:ext cx="4457819" cy="4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PERPUSTAKAAN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045321" y="7570963"/>
            <a:ext cx="4213979" cy="4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LAB.KOMPUTER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152577" y="6813722"/>
            <a:ext cx="3175754" cy="4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spc="285">
                <a:solidFill>
                  <a:srgbClr val="704430"/>
                </a:solidFill>
                <a:latin typeface="HK Modular Bold Italics"/>
              </a:rPr>
              <a:t>KELAS XII</a:t>
            </a:r>
          </a:p>
        </p:txBody>
      </p:sp>
    </p:spTree>
    <p:extLst>
      <p:ext uri="{BB962C8B-B14F-4D97-AF65-F5344CB8AC3E}">
        <p14:creationId xmlns:p14="http://schemas.microsoft.com/office/powerpoint/2010/main" val="214256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315</Words>
  <Application>Microsoft Office PowerPoint</Application>
  <PresentationFormat>Custom</PresentationFormat>
  <Paragraphs>101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Marykate</vt:lpstr>
      <vt:lpstr>Arial</vt:lpstr>
      <vt:lpstr>HK Modular Bold Italics</vt:lpstr>
      <vt:lpstr>Calibri</vt:lpstr>
      <vt:lpstr>HK Modular Bold</vt:lpstr>
      <vt:lpstr>Finger Paint</vt:lpstr>
      <vt:lpstr>More Sugar</vt:lpstr>
      <vt:lpstr>Sniglet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opening verse</dc:title>
  <dc:creator>Madina's Family</dc:creator>
  <cp:lastModifiedBy>Ahmad Nur Hidayat</cp:lastModifiedBy>
  <cp:revision>7</cp:revision>
  <dcterms:created xsi:type="dcterms:W3CDTF">2006-08-16T00:00:00Z</dcterms:created>
  <dcterms:modified xsi:type="dcterms:W3CDTF">2023-12-05T03:12:49Z</dcterms:modified>
  <dc:identifier>DAFzinNZDjY</dc:identifier>
</cp:coreProperties>
</file>